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5" r:id="rId8"/>
    <p:sldId id="266" r:id="rId9"/>
    <p:sldId id="267" r:id="rId10"/>
    <p:sldId id="263" r:id="rId11"/>
    <p:sldId id="264" r:id="rId12"/>
    <p:sldId id="260" r:id="rId13"/>
    <p:sldId id="268" r:id="rId14"/>
    <p:sldId id="26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5830AD-3924-454E-A1F1-7A5F790FE0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39C270F-2147-47CF-9E2F-0EFE1C1899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F9F546-E9DE-45C4-BBDC-011AC46A2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AF44A-AC90-4482-9A2D-4A5840DB3E50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AAFB600-3F25-49F8-BA7C-7102944E9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0705BA0-BE89-4FA1-B399-95D4A900C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E5C27-0CE7-4F1C-B202-BCBA59EBD3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6541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1C03B1-CFE4-4A08-85DB-B7E623018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80935B4-9CCE-48ED-8999-0700F3655A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F3BF6C-EFC8-4557-8E67-061A9508F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AF44A-AC90-4482-9A2D-4A5840DB3E50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9530E47-7563-4C23-88DD-3CFF78C5F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996248-D4AB-4B91-A0D0-4E839356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E5C27-0CE7-4F1C-B202-BCBA59EBD3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0438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43A9194-DC53-4BEA-8CDE-B6AB85FC9A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4968C1C-C8C7-43C6-867F-A9F6D5C2E6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963CDC8-B064-445B-8C83-DD67B2AB9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AF44A-AC90-4482-9A2D-4A5840DB3E50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437A47C-7BAB-4CDA-B5B4-EE882AAF8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7C6E994-A268-4F12-9BDB-680AAD4C8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E5C27-0CE7-4F1C-B202-BCBA59EBD3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7827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E46031-86E2-47F3-B3E3-266B59BAC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6B6E2F5-3A9E-420D-ACC8-522CD7BEB7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639B78E-4E89-435F-8CEA-81C97CCDD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AF44A-AC90-4482-9A2D-4A5840DB3E50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92AB4DB-78A6-48AB-9CDE-B2E554E19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DB7EE6A-5A09-443B-9900-DFBF2354F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E5C27-0CE7-4F1C-B202-BCBA59EBD3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049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76D2DD-18BF-4D25-963D-4EA1EC9ED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9A3F417-44DC-4A0C-9752-A4D66F23D9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2F4AD8F-D2E4-4055-8BD0-AC7397069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AF44A-AC90-4482-9A2D-4A5840DB3E50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FCF33E5-7ABA-4E6A-90FD-D2881C016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4584220-7B84-4129-95B2-3D3052294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E5C27-0CE7-4F1C-B202-BCBA59EBD3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8326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BF2113-55C9-4F78-A84A-3450939C0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CCDEA40-1059-46CA-B0F5-823351010E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D0DEA6B-122B-44D9-83D3-BD5F2BBB3A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40E5536-8DE2-4E23-9EFA-8C0DF4CDA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AF44A-AC90-4482-9A2D-4A5840DB3E50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1EFA1E0-857B-4A85-B01F-247660AA6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2050528-79ED-4D4C-89D2-805AB7419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E5C27-0CE7-4F1C-B202-BCBA59EBD3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1671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E3D94E-DE20-4202-AF9B-73CC39EA3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72E6240-882D-433C-BF7F-DF00938B41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4435567-AE34-4448-B7DD-4E4476EE6D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29486F2-C7EC-4544-A898-A4DD53D0E4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219E7B5-A9E5-4B01-B6F2-310CB8AA5B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B2044B7-33E8-45C4-83B7-A7D6F04F4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AF44A-AC90-4482-9A2D-4A5840DB3E50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1D3E5BC-0718-421B-95DC-275826633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98D7BAE-111B-41BB-A9BD-72997FA24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E5C27-0CE7-4F1C-B202-BCBA59EBD3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1375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F1E8D1-7A70-448B-92CE-B0D34B274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45EEC25-14AA-4154-809E-80424E5D7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AF44A-AC90-4482-9A2D-4A5840DB3E50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6596453-BC4A-4D5F-894C-E47D99743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6DF2479-EDB4-4288-91B0-D8957BEAB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E5C27-0CE7-4F1C-B202-BCBA59EBD3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8446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9EAC36B-DDFF-457B-AB47-872D9CB5E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AF44A-AC90-4482-9A2D-4A5840DB3E50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BEFFE85-A205-4BF6-B662-97BD71E19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10AC17A-7CAA-4188-B8A9-AD3913949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E5C27-0CE7-4F1C-B202-BCBA59EBD3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764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29AEDF-D6A8-4442-8D7E-B55CF9122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70C476B-2D71-4507-8CA2-323F856554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EA1254C-4084-4982-8541-2B80DD7511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FDE120A-A4F1-48DE-AEAA-0FE4C09C5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AF44A-AC90-4482-9A2D-4A5840DB3E50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3DB0862-3E23-4F5F-B0EC-EF176D62C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2CB01E6-F37A-43A7-BCFA-42FEE4A86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E5C27-0CE7-4F1C-B202-BCBA59EBD3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0990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2325DE-C37C-4397-8954-66AEADBA8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7698B1E-5609-416A-957D-7C42AB80EB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CBE0B48-9D44-4A38-A45F-E5CE3B84B3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90543C0-3D0E-4A33-B2D8-28DA96EF5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AF44A-AC90-4482-9A2D-4A5840DB3E50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6D00AD6-607A-4D9F-A88E-D38CC6AC8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478462F-A6DD-4BB0-A910-8BD1B4326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E5C27-0CE7-4F1C-B202-BCBA59EBD3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4331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ABA890-AD30-449D-BA0F-B2866EE33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EED3AE9-18F5-4226-927C-29333665F0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DC3FBE-3367-442D-924D-8338D441F7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1AF44A-AC90-4482-9A2D-4A5840DB3E50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6A1F3F0-2539-4CFA-9897-0CADE0EBE6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2B4A31A-2404-4ACE-9CE0-CCE3888494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7E5C27-0CE7-4F1C-B202-BCBA59EBD3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7791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6280AE-1D6A-42FD-AAEC-3750C9D07A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95061" y="3874776"/>
            <a:ext cx="9144000" cy="952293"/>
          </a:xfrm>
        </p:spPr>
        <p:txBody>
          <a:bodyPr/>
          <a:lstStyle/>
          <a:p>
            <a:r>
              <a:rPr lang="uk-UA" dirty="0">
                <a:latin typeface="Comic Sans MS" panose="030F0702030302020204" pitchFamily="66" charset="0"/>
              </a:rPr>
              <a:t>ЯК говорити з дітьми…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5A15E5F-0C3E-4FEA-80B6-4E0407CA3F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0" y="5179045"/>
            <a:ext cx="9144000" cy="545893"/>
          </a:xfrm>
        </p:spPr>
        <p:txBody>
          <a:bodyPr/>
          <a:lstStyle/>
          <a:p>
            <a:r>
              <a:rPr lang="uk-UA" dirty="0">
                <a:latin typeface="Comic Sans MS" panose="030F0702030302020204" pitchFamily="66" charset="0"/>
              </a:rPr>
              <a:t>про війну, катастрофи, пережиті події…</a:t>
            </a:r>
          </a:p>
          <a:p>
            <a:endParaRPr lang="ru-RU" dirty="0">
              <a:latin typeface="Comic Sans MS" panose="030F0702030302020204" pitchFamily="66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E6D3F27-DFA9-413E-91A0-58B9935AC3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643" y="281018"/>
            <a:ext cx="5363818" cy="35937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579744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1AA8F1F-4A99-42BA-BF5D-BD9EDB944F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926634"/>
            <a:ext cx="10515600" cy="1752462"/>
          </a:xfrm>
        </p:spPr>
        <p:txBody>
          <a:bodyPr/>
          <a:lstStyle/>
          <a:p>
            <a:pPr marL="0" indent="0">
              <a:buNone/>
            </a:pPr>
            <a:r>
              <a:rPr lang="ru-RU" i="1" dirty="0" err="1">
                <a:solidFill>
                  <a:srgbClr val="FF0000"/>
                </a:solidFill>
                <a:highlight>
                  <a:srgbClr val="FFFF00"/>
                </a:highlight>
                <a:latin typeface="Comic Sans MS" panose="030F0702030302020204" pitchFamily="66" charset="0"/>
              </a:rPr>
              <a:t>Розмова</a:t>
            </a:r>
            <a:r>
              <a:rPr lang="ru-RU" i="1" dirty="0">
                <a:solidFill>
                  <a:srgbClr val="FF0000"/>
                </a:solidFill>
                <a:highlight>
                  <a:srgbClr val="FFFF00"/>
                </a:highlight>
                <a:latin typeface="Comic Sans MS" panose="030F0702030302020204" pitchFamily="66" charset="0"/>
              </a:rPr>
              <a:t> з </a:t>
            </a:r>
            <a:r>
              <a:rPr lang="ru-RU" sz="3200" i="1" dirty="0" err="1">
                <a:solidFill>
                  <a:srgbClr val="FF0000"/>
                </a:solidFill>
                <a:highlight>
                  <a:srgbClr val="FFFF00"/>
                </a:highlight>
                <a:latin typeface="Comic Sans MS" panose="030F0702030302020204" pitchFamily="66" charset="0"/>
              </a:rPr>
              <a:t>тими</a:t>
            </a:r>
            <a:r>
              <a:rPr lang="ru-RU" i="1" dirty="0">
                <a:solidFill>
                  <a:srgbClr val="FF0000"/>
                </a:solidFill>
                <a:highlight>
                  <a:srgbClr val="FFFF00"/>
                </a:highlight>
                <a:latin typeface="Comic Sans MS" panose="030F0702030302020204" pitchFamily="66" charset="0"/>
              </a:rPr>
              <a:t>, кому ми </a:t>
            </a:r>
            <a:r>
              <a:rPr lang="ru-RU" i="1" dirty="0" err="1">
                <a:solidFill>
                  <a:srgbClr val="FF0000"/>
                </a:solidFill>
                <a:highlight>
                  <a:srgbClr val="FFFF00"/>
                </a:highlight>
                <a:latin typeface="Comic Sans MS" panose="030F0702030302020204" pitchFamily="66" charset="0"/>
              </a:rPr>
              <a:t>довіряємо</a:t>
            </a:r>
            <a:r>
              <a:rPr lang="ru-RU" i="1" dirty="0">
                <a:solidFill>
                  <a:srgbClr val="FF0000"/>
                </a:solidFill>
                <a:highlight>
                  <a:srgbClr val="FFFF00"/>
                </a:highlight>
                <a:latin typeface="Comic Sans MS" panose="030F0702030302020204" pitchFamily="66" charset="0"/>
              </a:rPr>
              <a:t>, про те, </a:t>
            </a:r>
            <a:r>
              <a:rPr lang="ru-RU" i="1" dirty="0" err="1">
                <a:solidFill>
                  <a:srgbClr val="FF0000"/>
                </a:solidFill>
                <a:highlight>
                  <a:srgbClr val="FFFF00"/>
                </a:highlight>
                <a:latin typeface="Comic Sans MS" panose="030F0702030302020204" pitchFamily="66" charset="0"/>
              </a:rPr>
              <a:t>що</a:t>
            </a:r>
            <a:r>
              <a:rPr lang="ru-RU" i="1" dirty="0">
                <a:solidFill>
                  <a:srgbClr val="FF0000"/>
                </a:solidFill>
                <a:highlight>
                  <a:srgbClr val="FFFF00"/>
                </a:highlight>
                <a:latin typeface="Comic Sans MS" panose="030F0702030302020204" pitchFamily="66" charset="0"/>
              </a:rPr>
              <a:t> </a:t>
            </a:r>
            <a:r>
              <a:rPr lang="ru-RU" i="1" dirty="0" err="1">
                <a:solidFill>
                  <a:srgbClr val="FF0000"/>
                </a:solidFill>
                <a:highlight>
                  <a:srgbClr val="FFFF00"/>
                </a:highlight>
                <a:latin typeface="Comic Sans MS" panose="030F0702030302020204" pitchFamily="66" charset="0"/>
              </a:rPr>
              <a:t>сталося</a:t>
            </a:r>
            <a:r>
              <a:rPr lang="ru-RU" i="1" dirty="0">
                <a:solidFill>
                  <a:srgbClr val="FF0000"/>
                </a:solidFill>
                <a:highlight>
                  <a:srgbClr val="FFFF00"/>
                </a:highlight>
                <a:latin typeface="Comic Sans MS" panose="030F0702030302020204" pitchFamily="66" charset="0"/>
              </a:rPr>
              <a:t> в </a:t>
            </a:r>
            <a:r>
              <a:rPr lang="ru-RU" i="1" dirty="0" err="1">
                <a:solidFill>
                  <a:srgbClr val="FF0000"/>
                </a:solidFill>
                <a:highlight>
                  <a:srgbClr val="FFFF00"/>
                </a:highlight>
                <a:latin typeface="Comic Sans MS" panose="030F0702030302020204" pitchFamily="66" charset="0"/>
              </a:rPr>
              <a:t>минулому</a:t>
            </a:r>
            <a:r>
              <a:rPr lang="ru-RU" i="1" dirty="0">
                <a:solidFill>
                  <a:srgbClr val="FF0000"/>
                </a:solidFill>
                <a:highlight>
                  <a:srgbClr val="FFFF00"/>
                </a:highlight>
                <a:latin typeface="Comic Sans MS" panose="030F0702030302020204" pitchFamily="66" charset="0"/>
              </a:rPr>
              <a:t>, і про </a:t>
            </a:r>
            <a:r>
              <a:rPr lang="ru-RU" i="1" dirty="0" err="1">
                <a:solidFill>
                  <a:srgbClr val="FF0000"/>
                </a:solidFill>
                <a:highlight>
                  <a:srgbClr val="FFFF00"/>
                </a:highlight>
                <a:latin typeface="Comic Sans MS" panose="030F0702030302020204" pitchFamily="66" charset="0"/>
              </a:rPr>
              <a:t>свої</a:t>
            </a:r>
            <a:r>
              <a:rPr lang="ru-RU" i="1" dirty="0">
                <a:solidFill>
                  <a:srgbClr val="FF0000"/>
                </a:solidFill>
                <a:highlight>
                  <a:srgbClr val="FFFF00"/>
                </a:highlight>
                <a:latin typeface="Comic Sans MS" panose="030F0702030302020204" pitchFamily="66" charset="0"/>
              </a:rPr>
              <a:t> </a:t>
            </a:r>
            <a:r>
              <a:rPr lang="ru-RU" i="1" dirty="0" err="1">
                <a:solidFill>
                  <a:srgbClr val="FF0000"/>
                </a:solidFill>
                <a:highlight>
                  <a:srgbClr val="FFFF00"/>
                </a:highlight>
                <a:latin typeface="Comic Sans MS" panose="030F0702030302020204" pitchFamily="66" charset="0"/>
              </a:rPr>
              <a:t>переживання</a:t>
            </a:r>
            <a:r>
              <a:rPr lang="ru-RU" i="1" dirty="0">
                <a:solidFill>
                  <a:srgbClr val="FF0000"/>
                </a:solidFill>
                <a:highlight>
                  <a:srgbClr val="FFFF00"/>
                </a:highlight>
                <a:latin typeface="Comic Sans MS" panose="030F0702030302020204" pitchFamily="66" charset="0"/>
              </a:rPr>
              <a:t> </a:t>
            </a:r>
            <a:r>
              <a:rPr lang="ru-RU" i="1" dirty="0" err="1">
                <a:solidFill>
                  <a:srgbClr val="FF0000"/>
                </a:solidFill>
                <a:highlight>
                  <a:srgbClr val="FFFF00"/>
                </a:highlight>
                <a:latin typeface="Comic Sans MS" panose="030F0702030302020204" pitchFamily="66" charset="0"/>
              </a:rPr>
              <a:t>щодо</a:t>
            </a:r>
            <a:r>
              <a:rPr lang="ru-RU" i="1" dirty="0">
                <a:solidFill>
                  <a:srgbClr val="FF0000"/>
                </a:solidFill>
                <a:highlight>
                  <a:srgbClr val="FFFF00"/>
                </a:highlight>
                <a:latin typeface="Comic Sans MS" panose="030F0702030302020204" pitchFamily="66" charset="0"/>
              </a:rPr>
              <a:t> </a:t>
            </a:r>
            <a:r>
              <a:rPr lang="ru-RU" i="1" dirty="0" err="1">
                <a:solidFill>
                  <a:srgbClr val="FF0000"/>
                </a:solidFill>
                <a:highlight>
                  <a:srgbClr val="FFFF00"/>
                </a:highlight>
                <a:latin typeface="Comic Sans MS" panose="030F0702030302020204" pitchFamily="66" charset="0"/>
              </a:rPr>
              <a:t>майбутнього</a:t>
            </a:r>
            <a:r>
              <a:rPr lang="ru-RU" i="1" dirty="0">
                <a:solidFill>
                  <a:srgbClr val="FF0000"/>
                </a:solidFill>
                <a:highlight>
                  <a:srgbClr val="FFFF00"/>
                </a:highlight>
                <a:latin typeface="Comic Sans MS" panose="030F0702030302020204" pitchFamily="66" charset="0"/>
              </a:rPr>
              <a:t> </a:t>
            </a:r>
            <a:r>
              <a:rPr lang="ru-RU" i="1" dirty="0" err="1">
                <a:solidFill>
                  <a:srgbClr val="FF0000"/>
                </a:solidFill>
                <a:highlight>
                  <a:srgbClr val="FFFF00"/>
                </a:highlight>
                <a:latin typeface="Comic Sans MS" panose="030F0702030302020204" pitchFamily="66" charset="0"/>
              </a:rPr>
              <a:t>допоможе</a:t>
            </a:r>
            <a:r>
              <a:rPr lang="ru-RU" i="1" dirty="0">
                <a:solidFill>
                  <a:srgbClr val="FF0000"/>
                </a:solidFill>
                <a:highlight>
                  <a:srgbClr val="FFFF00"/>
                </a:highlight>
                <a:latin typeface="Comic Sans MS" panose="030F0702030302020204" pitchFamily="66" charset="0"/>
              </a:rPr>
              <a:t> </a:t>
            </a:r>
            <a:r>
              <a:rPr lang="ru-RU" i="1" dirty="0" err="1">
                <a:solidFill>
                  <a:srgbClr val="FF0000"/>
                </a:solidFill>
                <a:highlight>
                  <a:srgbClr val="FFFF00"/>
                </a:highlight>
                <a:latin typeface="Comic Sans MS" panose="030F0702030302020204" pitchFamily="66" charset="0"/>
              </a:rPr>
              <a:t>усім</a:t>
            </a:r>
            <a:r>
              <a:rPr lang="ru-RU" i="1" dirty="0">
                <a:solidFill>
                  <a:srgbClr val="FF0000"/>
                </a:solidFill>
                <a:highlight>
                  <a:srgbClr val="FFFF00"/>
                </a:highlight>
                <a:latin typeface="Comic Sans MS" panose="030F0702030302020204" pitchFamily="66" charset="0"/>
              </a:rPr>
              <a:t> нам </a:t>
            </a:r>
            <a:r>
              <a:rPr lang="ru-RU" i="1" dirty="0" err="1">
                <a:solidFill>
                  <a:srgbClr val="FF0000"/>
                </a:solidFill>
                <a:highlight>
                  <a:srgbClr val="FFFF00"/>
                </a:highlight>
                <a:latin typeface="Comic Sans MS" panose="030F0702030302020204" pitchFamily="66" charset="0"/>
              </a:rPr>
              <a:t>зрозуміти</a:t>
            </a:r>
            <a:r>
              <a:rPr lang="ru-RU" i="1" dirty="0">
                <a:solidFill>
                  <a:srgbClr val="FF0000"/>
                </a:solidFill>
                <a:highlight>
                  <a:srgbClr val="FFFF00"/>
                </a:highlight>
                <a:latin typeface="Comic Sans MS" panose="030F0702030302020204" pitchFamily="66" charset="0"/>
              </a:rPr>
              <a:t>, </a:t>
            </a:r>
            <a:r>
              <a:rPr lang="ru-RU" i="1" dirty="0" err="1">
                <a:solidFill>
                  <a:srgbClr val="FF0000"/>
                </a:solidFill>
                <a:highlight>
                  <a:srgbClr val="FFFF00"/>
                </a:highlight>
                <a:latin typeface="Comic Sans MS" panose="030F0702030302020204" pitchFamily="66" charset="0"/>
              </a:rPr>
              <a:t>що</a:t>
            </a:r>
            <a:r>
              <a:rPr lang="ru-RU" i="1" dirty="0">
                <a:solidFill>
                  <a:srgbClr val="FF0000"/>
                </a:solidFill>
                <a:highlight>
                  <a:srgbClr val="FFFF00"/>
                </a:highlight>
                <a:latin typeface="Comic Sans MS" panose="030F0702030302020204" pitchFamily="66" charset="0"/>
              </a:rPr>
              <a:t> </a:t>
            </a:r>
            <a:r>
              <a:rPr lang="ru-RU" i="1" dirty="0" err="1">
                <a:solidFill>
                  <a:srgbClr val="FF0000"/>
                </a:solidFill>
                <a:highlight>
                  <a:srgbClr val="FFFF00"/>
                </a:highlight>
                <a:latin typeface="Comic Sans MS" panose="030F0702030302020204" pitchFamily="66" charset="0"/>
              </a:rPr>
              <a:t>відбувається</a:t>
            </a:r>
            <a:r>
              <a:rPr lang="ru-RU" i="1" dirty="0">
                <a:solidFill>
                  <a:srgbClr val="FF0000"/>
                </a:solidFill>
                <a:highlight>
                  <a:srgbClr val="FFFF00"/>
                </a:highlight>
                <a:latin typeface="Comic Sans MS" panose="030F0702030302020204" pitchFamily="66" charset="0"/>
              </a:rPr>
              <a:t> </a:t>
            </a:r>
            <a:r>
              <a:rPr lang="ru-RU" i="1" dirty="0" err="1">
                <a:solidFill>
                  <a:srgbClr val="FF0000"/>
                </a:solidFill>
                <a:highlight>
                  <a:srgbClr val="FFFF00"/>
                </a:highlight>
                <a:latin typeface="Comic Sans MS" panose="030F0702030302020204" pitchFamily="66" charset="0"/>
              </a:rPr>
              <a:t>навколо</a:t>
            </a:r>
            <a:r>
              <a:rPr lang="ru-RU" i="1" dirty="0">
                <a:solidFill>
                  <a:srgbClr val="FF0000"/>
                </a:solidFill>
                <a:highlight>
                  <a:srgbClr val="FFFF00"/>
                </a:highlight>
                <a:latin typeface="Comic Sans MS" panose="030F0702030302020204" pitchFamily="66" charset="0"/>
              </a:rPr>
              <a:t> нас і </a:t>
            </a:r>
            <a:r>
              <a:rPr lang="ru-RU" i="1" dirty="0" err="1">
                <a:solidFill>
                  <a:srgbClr val="FF0000"/>
                </a:solidFill>
                <a:highlight>
                  <a:srgbClr val="FFFF00"/>
                </a:highlight>
                <a:latin typeface="Comic Sans MS" panose="030F0702030302020204" pitchFamily="66" charset="0"/>
              </a:rPr>
              <a:t>частково</a:t>
            </a:r>
            <a:r>
              <a:rPr lang="ru-RU" i="1" dirty="0">
                <a:solidFill>
                  <a:srgbClr val="FF0000"/>
                </a:solidFill>
                <a:highlight>
                  <a:srgbClr val="FFFF00"/>
                </a:highlight>
                <a:latin typeface="Comic Sans MS" panose="030F0702030302020204" pitchFamily="66" charset="0"/>
              </a:rPr>
              <a:t> </a:t>
            </a:r>
            <a:r>
              <a:rPr lang="ru-RU" i="1" dirty="0" err="1">
                <a:solidFill>
                  <a:srgbClr val="FF0000"/>
                </a:solidFill>
                <a:highlight>
                  <a:srgbClr val="FFFF00"/>
                </a:highlight>
                <a:latin typeface="Comic Sans MS" panose="030F0702030302020204" pitchFamily="66" charset="0"/>
              </a:rPr>
              <a:t>зменшить</a:t>
            </a:r>
            <a:r>
              <a:rPr lang="ru-RU" i="1" dirty="0">
                <a:solidFill>
                  <a:srgbClr val="FF0000"/>
                </a:solidFill>
                <a:highlight>
                  <a:srgbClr val="FFFF00"/>
                </a:highlight>
                <a:latin typeface="Comic Sans MS" panose="030F0702030302020204" pitchFamily="66" charset="0"/>
              </a:rPr>
              <a:t> </a:t>
            </a:r>
            <a:r>
              <a:rPr lang="ru-RU" i="1" dirty="0" err="1">
                <a:solidFill>
                  <a:srgbClr val="FF0000"/>
                </a:solidFill>
                <a:highlight>
                  <a:srgbClr val="FFFF00"/>
                </a:highlight>
                <a:latin typeface="Comic Sans MS" panose="030F0702030302020204" pitchFamily="66" charset="0"/>
              </a:rPr>
              <a:t>дистрес</a:t>
            </a:r>
            <a:r>
              <a:rPr lang="ru-RU" i="1" dirty="0">
                <a:solidFill>
                  <a:srgbClr val="FF0000"/>
                </a:solidFill>
                <a:highlight>
                  <a:srgbClr val="FFFF00"/>
                </a:highlight>
                <a:latin typeface="Comic Sans MS" panose="030F0702030302020204" pitchFamily="66" charset="0"/>
              </a:rPr>
              <a:t>. </a:t>
            </a:r>
            <a:endParaRPr lang="ru-RU" dirty="0">
              <a:solidFill>
                <a:srgbClr val="FF0000"/>
              </a:solidFill>
              <a:highlight>
                <a:srgbClr val="FFFF00"/>
              </a:highlight>
              <a:latin typeface="Comic Sans MS" panose="030F0702030302020204" pitchFamily="66" charset="0"/>
            </a:endParaRPr>
          </a:p>
          <a:p>
            <a:endParaRPr lang="ru-RU" dirty="0">
              <a:solidFill>
                <a:srgbClr val="FF0000"/>
              </a:solidFill>
              <a:highlight>
                <a:srgbClr val="FFFF00"/>
              </a:highlight>
              <a:latin typeface="Comic Sans MS" panose="030F0702030302020204" pitchFamily="66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31B3704-4204-4B69-B0C9-66461CAC8B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25"/>
          <a:stretch/>
        </p:blipFill>
        <p:spPr>
          <a:xfrm>
            <a:off x="3171769" y="178904"/>
            <a:ext cx="5438831" cy="4545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6983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E99A38-5615-4045-81E8-DD52D84A5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278217" cy="1325563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  <a:latin typeface="Comic Sans MS" panose="030F0702030302020204" pitchFamily="66" charset="0"/>
              </a:rPr>
              <a:t>2. </a:t>
            </a:r>
            <a:r>
              <a:rPr lang="ru-RU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Дозволити</a:t>
            </a:r>
            <a:r>
              <a:rPr lang="ru-RU" b="1" dirty="0">
                <a:solidFill>
                  <a:srgbClr val="FF0000"/>
                </a:solidFill>
                <a:latin typeface="Comic Sans MS" panose="030F0702030302020204" pitchFamily="66" charset="0"/>
              </a:rPr>
              <a:t> </a:t>
            </a:r>
            <a:r>
              <a:rPr lang="ru-RU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емоціям</a:t>
            </a:r>
            <a:r>
              <a:rPr lang="ru-RU" b="1" dirty="0">
                <a:solidFill>
                  <a:srgbClr val="FF0000"/>
                </a:solidFill>
                <a:latin typeface="Comic Sans MS" panose="030F0702030302020204" pitchFamily="66" charset="0"/>
              </a:rPr>
              <a:t> бути</a:t>
            </a:r>
            <a:r>
              <a:rPr lang="ru-RU" dirty="0">
                <a:solidFill>
                  <a:srgbClr val="FF0000"/>
                </a:solidFill>
                <a:latin typeface="Comic Sans MS" panose="030F0702030302020204" pitchFamily="66" charset="0"/>
              </a:rPr>
              <a:t>.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A5D852-4CF6-45D6-9518-920FBB40E7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39140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>
                <a:latin typeface="Comic Sans MS" panose="030F0702030302020204" pitchFamily="66" charset="0"/>
              </a:rPr>
              <a:t>Не </a:t>
            </a:r>
            <a:r>
              <a:rPr lang="ru-RU" dirty="0" err="1">
                <a:latin typeface="Comic Sans MS" panose="030F0702030302020204" pitchFamily="66" charset="0"/>
              </a:rPr>
              <a:t>приховувати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від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підлітка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свої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справжні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почуття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ru-RU" dirty="0" err="1">
                <a:latin typeface="Comic Sans MS" panose="030F0702030302020204" pitchFamily="66" charset="0"/>
              </a:rPr>
              <a:t>бо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він</a:t>
            </a:r>
            <a:r>
              <a:rPr lang="ru-RU" dirty="0">
                <a:latin typeface="Comic Sans MS" panose="030F0702030302020204" pitchFamily="66" charset="0"/>
              </a:rPr>
              <a:t> все одно </a:t>
            </a:r>
            <a:r>
              <a:rPr lang="ru-RU" dirty="0" err="1">
                <a:latin typeface="Comic Sans MS" panose="030F0702030302020204" pitchFamily="66" charset="0"/>
              </a:rPr>
              <a:t>здогадається</a:t>
            </a:r>
            <a:r>
              <a:rPr lang="ru-RU" dirty="0">
                <a:latin typeface="Comic Sans MS" panose="030F0702030302020204" pitchFamily="66" charset="0"/>
              </a:rPr>
              <a:t> про них і буде </a:t>
            </a:r>
            <a:r>
              <a:rPr lang="ru-RU" dirty="0" err="1">
                <a:latin typeface="Comic Sans MS" panose="030F0702030302020204" pitchFamily="66" charset="0"/>
              </a:rPr>
              <a:t>відчувати</a:t>
            </a:r>
            <a:r>
              <a:rPr lang="ru-RU" dirty="0">
                <a:latin typeface="Comic Sans MS" panose="030F0702030302020204" pitchFamily="66" charset="0"/>
              </a:rPr>
              <a:t> себе </a:t>
            </a:r>
            <a:r>
              <a:rPr lang="ru-RU" dirty="0" err="1">
                <a:latin typeface="Comic Sans MS" panose="030F0702030302020204" pitchFamily="66" charset="0"/>
              </a:rPr>
              <a:t>обманутим</a:t>
            </a:r>
            <a:r>
              <a:rPr lang="ru-RU" dirty="0">
                <a:latin typeface="Comic Sans MS" panose="030F0702030302020204" pitchFamily="66" charset="0"/>
              </a:rPr>
              <a:t>. </a:t>
            </a:r>
          </a:p>
          <a:p>
            <a:pPr marL="0" indent="0">
              <a:buNone/>
            </a:pPr>
            <a:endParaRPr lang="ru-RU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ru-RU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ru-RU" dirty="0" err="1">
                <a:latin typeface="Comic Sans MS" panose="030F0702030302020204" pitchFamily="66" charset="0"/>
              </a:rPr>
              <a:t>Тож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переживати</a:t>
            </a:r>
            <a:r>
              <a:rPr lang="ru-RU" dirty="0">
                <a:latin typeface="Comic Sans MS" panose="030F0702030302020204" pitchFamily="66" charset="0"/>
              </a:rPr>
              <a:t> і </a:t>
            </a:r>
            <a:r>
              <a:rPr lang="ru-RU" dirty="0" err="1">
                <a:latin typeface="Comic Sans MS" panose="030F0702030302020204" pitchFamily="66" charset="0"/>
              </a:rPr>
              <a:t>плакати</a:t>
            </a:r>
            <a:r>
              <a:rPr lang="ru-RU" dirty="0">
                <a:latin typeface="Comic Sans MS" panose="030F0702030302020204" pitchFamily="66" charset="0"/>
              </a:rPr>
              <a:t> перед </a:t>
            </a:r>
            <a:r>
              <a:rPr lang="ru-RU" dirty="0" err="1">
                <a:latin typeface="Comic Sans MS" panose="030F0702030302020204" pitchFamily="66" charset="0"/>
              </a:rPr>
              <a:t>дитиною</a:t>
            </a:r>
            <a:r>
              <a:rPr lang="ru-RU" dirty="0">
                <a:latin typeface="Comic Sans MS" panose="030F0702030302020204" pitchFamily="66" charset="0"/>
              </a:rPr>
              <a:t> старшого </a:t>
            </a:r>
            <a:r>
              <a:rPr lang="ru-RU" dirty="0" err="1">
                <a:latin typeface="Comic Sans MS" panose="030F0702030302020204" pitchFamily="66" charset="0"/>
              </a:rPr>
              <a:t>віку</a:t>
            </a:r>
            <a:r>
              <a:rPr lang="ru-RU" dirty="0">
                <a:latin typeface="Comic Sans MS" panose="030F0702030302020204" pitchFamily="66" charset="0"/>
              </a:rPr>
              <a:t> – абсолютно - нормально. </a:t>
            </a:r>
            <a:r>
              <a:rPr lang="ru-RU" dirty="0" err="1">
                <a:latin typeface="Comic Sans MS" panose="030F0702030302020204" pitchFamily="66" charset="0"/>
              </a:rPr>
              <a:t>Проте</a:t>
            </a:r>
            <a:r>
              <a:rPr lang="ru-RU" dirty="0">
                <a:latin typeface="Comic Sans MS" panose="030F0702030302020204" pitchFamily="66" charset="0"/>
              </a:rPr>
              <a:t> не </a:t>
            </a:r>
            <a:r>
              <a:rPr lang="ru-RU" dirty="0" err="1">
                <a:latin typeface="Comic Sans MS" panose="030F0702030302020204" pitchFamily="66" charset="0"/>
              </a:rPr>
              <a:t>варто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робити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це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дуже</a:t>
            </a:r>
            <a:r>
              <a:rPr lang="ru-RU" dirty="0">
                <a:latin typeface="Comic Sans MS" panose="030F0702030302020204" pitchFamily="66" charset="0"/>
              </a:rPr>
              <a:t> часто, </a:t>
            </a:r>
            <a:r>
              <a:rPr lang="ru-RU" dirty="0" err="1">
                <a:latin typeface="Comic Sans MS" panose="030F0702030302020204" pitchFamily="66" charset="0"/>
              </a:rPr>
              <a:t>бо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така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поведінка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може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спровокувати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депресію</a:t>
            </a:r>
            <a:r>
              <a:rPr lang="ru-RU" dirty="0">
                <a:latin typeface="Comic Sans MS" panose="030F0702030302020204" pitchFamily="66" charset="0"/>
              </a:rPr>
              <a:t>: як у вас, так і у </a:t>
            </a:r>
            <a:r>
              <a:rPr lang="ru-RU" dirty="0" err="1">
                <a:latin typeface="Comic Sans MS" panose="030F0702030302020204" pitchFamily="66" charset="0"/>
              </a:rPr>
              <a:t>дитини</a:t>
            </a:r>
            <a:r>
              <a:rPr lang="ru-RU" dirty="0">
                <a:latin typeface="Comic Sans MS" panose="030F0702030302020204" pitchFamily="66" charset="0"/>
              </a:rPr>
              <a:t>. Варто </a:t>
            </a:r>
            <a:r>
              <a:rPr lang="ru-RU" dirty="0" err="1">
                <a:latin typeface="Comic Sans MS" panose="030F0702030302020204" pitchFamily="66" charset="0"/>
              </a:rPr>
              <a:t>дозволити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емоціям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вийти</a:t>
            </a:r>
            <a:r>
              <a:rPr lang="ru-RU" dirty="0">
                <a:latin typeface="Comic Sans MS" panose="030F0702030302020204" pitchFamily="66" charset="0"/>
              </a:rPr>
              <a:t>, а </a:t>
            </a:r>
            <a:r>
              <a:rPr lang="ru-RU" dirty="0" err="1">
                <a:latin typeface="Comic Sans MS" panose="030F0702030302020204" pitchFamily="66" charset="0"/>
              </a:rPr>
              <a:t>потім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спробувати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налагодити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рутинне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життя</a:t>
            </a:r>
            <a:r>
              <a:rPr lang="ru-RU" dirty="0">
                <a:latin typeface="Comic Sans MS" panose="030F0702030302020204" pitchFamily="66" charset="0"/>
              </a:rPr>
              <a:t>.</a:t>
            </a:r>
            <a:endParaRPr lang="ru-RU" b="1" dirty="0">
              <a:latin typeface="Comic Sans MS" panose="030F0702030302020204" pitchFamily="66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3D24624-D66D-4E35-B614-8A82E529DB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32"/>
          <a:stretch/>
        </p:blipFill>
        <p:spPr>
          <a:xfrm>
            <a:off x="7701085" y="245855"/>
            <a:ext cx="4278880" cy="3582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4937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ED928A-8816-4015-9923-0BC5E59E3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913" y="1099931"/>
            <a:ext cx="5976731" cy="2027928"/>
          </a:xfrm>
        </p:spPr>
        <p:txBody>
          <a:bodyPr>
            <a:normAutofit/>
          </a:bodyPr>
          <a:lstStyle/>
          <a:p>
            <a:pPr algn="ctr"/>
            <a:r>
              <a:rPr lang="uk-UA" dirty="0">
                <a:solidFill>
                  <a:srgbClr val="FF0000"/>
                </a:solidFill>
                <a:latin typeface="Comic Sans MS" panose="030F0702030302020204" pitchFamily="66" charset="0"/>
              </a:rPr>
              <a:t>3. Хваліть і робіть акцент на позитивних змінах</a:t>
            </a:r>
            <a:endParaRPr lang="ru-RU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EBB7A2B-BE15-4CE9-8175-D03ECA5167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104309"/>
            <a:ext cx="10515600" cy="2388566"/>
          </a:xfrm>
        </p:spPr>
        <p:txBody>
          <a:bodyPr/>
          <a:lstStyle/>
          <a:p>
            <a:pPr marL="0" indent="0">
              <a:buNone/>
            </a:pPr>
            <a:r>
              <a:rPr lang="uk-UA" dirty="0">
                <a:latin typeface="Comic Sans MS" panose="030F0702030302020204" pitchFamily="66" charset="0"/>
              </a:rPr>
              <a:t>Щоб допомогти дітям слід робити більшу увагу і помічати та обговорювати позитивні </a:t>
            </a:r>
            <a:r>
              <a:rPr lang="uk-UA" dirty="0" err="1">
                <a:latin typeface="Comic Sans MS" panose="030F0702030302020204" pitchFamily="66" charset="0"/>
              </a:rPr>
              <a:t>позитивні</a:t>
            </a:r>
            <a:r>
              <a:rPr lang="uk-UA" dirty="0">
                <a:latin typeface="Comic Sans MS" panose="030F0702030302020204" pitchFamily="66" charset="0"/>
              </a:rPr>
              <a:t> зміни: </a:t>
            </a:r>
          </a:p>
          <a:p>
            <a:pPr marL="0" indent="0">
              <a:buNone/>
            </a:pPr>
            <a:r>
              <a:rPr lang="uk-UA" dirty="0">
                <a:latin typeface="Comic Sans MS" panose="030F0702030302020204" pitchFamily="66" charset="0"/>
              </a:rPr>
              <a:t>наприклад,</a:t>
            </a:r>
            <a:r>
              <a:rPr lang="ru-RU" dirty="0">
                <a:latin typeface="Comic Sans MS" panose="030F0702030302020204" pitchFamily="66" charset="0"/>
              </a:rPr>
              <a:t> </a:t>
            </a:r>
            <a:r>
              <a:rPr lang="uk-UA" dirty="0">
                <a:latin typeface="Comic Sans MS" panose="030F0702030302020204" pitchFamily="66" charset="0"/>
              </a:rPr>
              <a:t>помічати, що діти стають дорослішими, відповідальнішими, починають </a:t>
            </a:r>
            <a:r>
              <a:rPr lang="ru-RU" dirty="0" err="1">
                <a:latin typeface="Comic Sans MS" panose="030F0702030302020204" pitchFamily="66" charset="0"/>
              </a:rPr>
              <a:t>більше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цінувати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життя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ru-RU" dirty="0" err="1">
                <a:latin typeface="Comic Sans MS" panose="030F0702030302020204" pitchFamily="66" charset="0"/>
              </a:rPr>
              <a:t>проявляти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турботу</a:t>
            </a:r>
            <a:r>
              <a:rPr lang="ru-RU" dirty="0">
                <a:latin typeface="Comic Sans MS" panose="030F0702030302020204" pitchFamily="66" charset="0"/>
              </a:rPr>
              <a:t> та </a:t>
            </a:r>
            <a:r>
              <a:rPr lang="ru-RU" dirty="0" err="1">
                <a:latin typeface="Comic Sans MS" panose="030F0702030302020204" pitchFamily="66" charset="0"/>
              </a:rPr>
              <a:t>допомагати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іншим</a:t>
            </a:r>
            <a:r>
              <a:rPr lang="ru-RU" dirty="0">
                <a:latin typeface="Comic Sans MS" panose="030F0702030302020204" pitchFamily="66" charset="0"/>
              </a:rPr>
              <a:t>.</a:t>
            </a:r>
          </a:p>
          <a:p>
            <a:pPr marL="0" indent="0">
              <a:buNone/>
            </a:pPr>
            <a:endParaRPr lang="ru-RU" dirty="0">
              <a:latin typeface="Comic Sans MS" panose="030F0702030302020204" pitchFamily="66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D34A715-1532-4F0C-A1B4-ED5C661CD0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18" b="7826"/>
          <a:stretch/>
        </p:blipFill>
        <p:spPr>
          <a:xfrm>
            <a:off x="6814931" y="92765"/>
            <a:ext cx="5121575" cy="3869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9478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2C1D32-DE34-49AA-A853-0CEF18BB9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>
                <a:solidFill>
                  <a:srgbClr val="FF0000"/>
                </a:solidFill>
                <a:latin typeface="Comic Sans MS" panose="030F0702030302020204" pitchFamily="66" charset="0"/>
              </a:rPr>
              <a:t>4. Мріяти, планувати майбутнє</a:t>
            </a:r>
            <a:endParaRPr lang="ru-RU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A43D2223-B1C6-4DC5-9B7B-EAEE640D07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14"/>
          <a:stretch/>
        </p:blipFill>
        <p:spPr>
          <a:xfrm>
            <a:off x="7318513" y="2972311"/>
            <a:ext cx="4349129" cy="3645798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FFDD220-3AD0-4CD2-8F40-201586BF079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83"/>
          <a:stretch/>
        </p:blipFill>
        <p:spPr>
          <a:xfrm>
            <a:off x="1366545" y="1934817"/>
            <a:ext cx="4522761" cy="3743738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E72A1D6-8DCC-4F54-818E-E244E079BE07}"/>
              </a:ext>
            </a:extLst>
          </p:cNvPr>
          <p:cNvSpPr/>
          <p:nvPr/>
        </p:nvSpPr>
        <p:spPr>
          <a:xfrm>
            <a:off x="6096000" y="1646748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>
                <a:latin typeface="Comic Sans MS" panose="030F0702030302020204" pitchFamily="66" charset="0"/>
              </a:rPr>
              <a:t>обговорювати різні питання (фільми, новини, передачі),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>
                <a:latin typeface="Comic Sans MS" panose="030F0702030302020204" pitchFamily="66" charset="0"/>
              </a:rPr>
              <a:t>звертатися за порадою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>
                <a:latin typeface="Comic Sans MS" panose="030F0702030302020204" pitchFamily="66" charset="0"/>
              </a:rPr>
              <a:t>Прислухатися до думки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81078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6E5589-848C-4331-B7A1-09932B0B4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102" y="715617"/>
            <a:ext cx="10515600" cy="1325563"/>
          </a:xfrm>
        </p:spPr>
        <p:txBody>
          <a:bodyPr/>
          <a:lstStyle/>
          <a:p>
            <a:r>
              <a:rPr lang="uk-UA" dirty="0">
                <a:solidFill>
                  <a:srgbClr val="FF0000"/>
                </a:solidFill>
                <a:latin typeface="Comic Sans MS" panose="030F0702030302020204" pitchFamily="66" charset="0"/>
              </a:rPr>
              <a:t>5. Обійматися</a:t>
            </a:r>
            <a:endParaRPr lang="ru-RU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552DE3E-DAC7-47CE-9AA1-493C465213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19"/>
          <a:stretch/>
        </p:blipFill>
        <p:spPr>
          <a:xfrm>
            <a:off x="5232295" y="715617"/>
            <a:ext cx="5986407" cy="4997520"/>
          </a:xfr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B8E2813-267C-482F-8121-72144B2C5AEA}"/>
              </a:ext>
            </a:extLst>
          </p:cNvPr>
          <p:cNvSpPr/>
          <p:nvPr/>
        </p:nvSpPr>
        <p:spPr>
          <a:xfrm>
            <a:off x="463406" y="2469297"/>
            <a:ext cx="500858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err="1">
                <a:solidFill>
                  <a:srgbClr val="231F20"/>
                </a:solidFill>
                <a:latin typeface="Comic Sans MS" panose="030F0702030302020204" pitchFamily="66" charset="0"/>
              </a:rPr>
              <a:t>Дотик</a:t>
            </a:r>
            <a:r>
              <a:rPr lang="ru-RU" b="1" dirty="0">
                <a:solidFill>
                  <a:srgbClr val="231F20"/>
                </a:solidFill>
                <a:latin typeface="Comic Sans MS" panose="030F0702030302020204" pitchFamily="66" charset="0"/>
              </a:rPr>
              <a:t> і </a:t>
            </a:r>
            <a:r>
              <a:rPr lang="ru-RU" b="1" dirty="0" err="1">
                <a:solidFill>
                  <a:srgbClr val="231F20"/>
                </a:solidFill>
                <a:latin typeface="Comic Sans MS" panose="030F0702030302020204" pitchFamily="66" charset="0"/>
              </a:rPr>
              <a:t>масаж</a:t>
            </a:r>
            <a:r>
              <a:rPr lang="ru-RU" b="1" dirty="0">
                <a:solidFill>
                  <a:srgbClr val="231F20"/>
                </a:solidFill>
                <a:latin typeface="Comic Sans MS" panose="030F0702030302020204" pitchFamily="66" charset="0"/>
              </a:rPr>
              <a:t> </a:t>
            </a:r>
            <a:r>
              <a:rPr lang="ru-RU" b="1" dirty="0" err="1">
                <a:solidFill>
                  <a:srgbClr val="231F20"/>
                </a:solidFill>
                <a:latin typeface="Comic Sans MS" panose="030F0702030302020204" pitchFamily="66" charset="0"/>
              </a:rPr>
              <a:t>можуть</a:t>
            </a:r>
            <a:r>
              <a:rPr lang="ru-RU" b="1" dirty="0">
                <a:solidFill>
                  <a:srgbClr val="231F20"/>
                </a:solidFill>
                <a:latin typeface="Comic Sans MS" panose="030F0702030302020204" pitchFamily="66" charset="0"/>
              </a:rPr>
              <a:t> </a:t>
            </a:r>
            <a:r>
              <a:rPr lang="ru-RU" b="1" dirty="0" err="1">
                <a:solidFill>
                  <a:srgbClr val="231F20"/>
                </a:solidFill>
                <a:latin typeface="Comic Sans MS" panose="030F0702030302020204" pitchFamily="66" charset="0"/>
              </a:rPr>
              <a:t>мати</a:t>
            </a:r>
            <a:r>
              <a:rPr lang="ru-RU" b="1" dirty="0">
                <a:solidFill>
                  <a:srgbClr val="231F20"/>
                </a:solidFill>
                <a:latin typeface="Comic Sans MS" panose="030F0702030302020204" pitchFamily="66" charset="0"/>
              </a:rPr>
              <a:t> </a:t>
            </a:r>
            <a:r>
              <a:rPr lang="ru-RU" b="1" dirty="0" err="1">
                <a:solidFill>
                  <a:srgbClr val="231F20"/>
                </a:solidFill>
                <a:latin typeface="Comic Sans MS" panose="030F0702030302020204" pitchFamily="66" charset="0"/>
              </a:rPr>
              <a:t>сприятливий</a:t>
            </a:r>
            <a:r>
              <a:rPr lang="ru-RU" b="1" dirty="0">
                <a:solidFill>
                  <a:srgbClr val="231F20"/>
                </a:solidFill>
                <a:latin typeface="Comic Sans MS" panose="030F0702030302020204" pitchFamily="66" charset="0"/>
              </a:rPr>
              <a:t> </a:t>
            </a:r>
            <a:r>
              <a:rPr lang="ru-RU" b="1" dirty="0" err="1">
                <a:solidFill>
                  <a:srgbClr val="231F20"/>
                </a:solidFill>
                <a:latin typeface="Comic Sans MS" panose="030F0702030302020204" pitchFamily="66" charset="0"/>
              </a:rPr>
              <a:t>вплив</a:t>
            </a:r>
            <a:r>
              <a:rPr lang="ru-RU" b="1" dirty="0">
                <a:solidFill>
                  <a:srgbClr val="231F20"/>
                </a:solidFill>
                <a:latin typeface="Comic Sans MS" panose="030F0702030302020204" pitchFamily="66" charset="0"/>
              </a:rPr>
              <a:t> на </a:t>
            </a:r>
            <a:r>
              <a:rPr lang="ru-RU" b="1" dirty="0" err="1">
                <a:solidFill>
                  <a:srgbClr val="231F20"/>
                </a:solidFill>
                <a:latin typeface="Comic Sans MS" panose="030F0702030302020204" pitchFamily="66" charset="0"/>
              </a:rPr>
              <a:t>дітей</a:t>
            </a:r>
            <a:r>
              <a:rPr lang="ru-RU" b="1" dirty="0">
                <a:solidFill>
                  <a:srgbClr val="231F20"/>
                </a:solidFill>
                <a:latin typeface="Comic Sans MS" panose="030F0702030302020204" pitchFamily="66" charset="0"/>
              </a:rPr>
              <a:t>, </a:t>
            </a:r>
            <a:r>
              <a:rPr lang="ru-RU" b="1" dirty="0" err="1">
                <a:solidFill>
                  <a:srgbClr val="231F20"/>
                </a:solidFill>
                <a:latin typeface="Comic Sans MS" panose="030F0702030302020204" pitchFamily="66" charset="0"/>
              </a:rPr>
              <a:t>адже</a:t>
            </a:r>
            <a:r>
              <a:rPr lang="ru-RU" b="1" dirty="0">
                <a:solidFill>
                  <a:srgbClr val="231F20"/>
                </a:solidFill>
                <a:latin typeface="Comic Sans MS" panose="030F0702030302020204" pitchFamily="66" charset="0"/>
              </a:rPr>
              <a:t> </a:t>
            </a:r>
            <a:r>
              <a:rPr lang="ru-RU" b="1" dirty="0" err="1">
                <a:solidFill>
                  <a:srgbClr val="231F20"/>
                </a:solidFill>
                <a:latin typeface="Comic Sans MS" panose="030F0702030302020204" pitchFamily="66" charset="0"/>
              </a:rPr>
              <a:t>зменшують</a:t>
            </a:r>
            <a:r>
              <a:rPr lang="ru-RU" b="1" dirty="0">
                <a:solidFill>
                  <a:srgbClr val="231F20"/>
                </a:solidFill>
                <a:latin typeface="Comic Sans MS" panose="030F0702030302020204" pitchFamily="66" charset="0"/>
              </a:rPr>
              <a:t> напру </a:t>
            </a:r>
            <a:r>
              <a:rPr lang="ru-RU" b="1" dirty="0" err="1">
                <a:solidFill>
                  <a:srgbClr val="231F20"/>
                </a:solidFill>
                <a:latin typeface="Comic Sans MS" panose="030F0702030302020204" pitchFamily="66" charset="0"/>
              </a:rPr>
              <a:t>гу</a:t>
            </a:r>
            <a:r>
              <a:rPr lang="ru-RU" b="1" dirty="0">
                <a:solidFill>
                  <a:srgbClr val="231F20"/>
                </a:solidFill>
                <a:latin typeface="Comic Sans MS" panose="030F0702030302020204" pitchFamily="66" charset="0"/>
              </a:rPr>
              <a:t>, </a:t>
            </a:r>
            <a:r>
              <a:rPr lang="ru-RU" b="1" dirty="0" err="1">
                <a:solidFill>
                  <a:srgbClr val="231F20"/>
                </a:solidFill>
                <a:latin typeface="Comic Sans MS" panose="030F0702030302020204" pitchFamily="66" charset="0"/>
              </a:rPr>
              <a:t>тривожність</a:t>
            </a:r>
            <a:r>
              <a:rPr lang="ru-RU" b="1" dirty="0">
                <a:solidFill>
                  <a:srgbClr val="231F20"/>
                </a:solidFill>
                <a:latin typeface="Comic Sans MS" panose="030F0702030302020204" pitchFamily="66" charset="0"/>
              </a:rPr>
              <a:t> та </a:t>
            </a:r>
            <a:r>
              <a:rPr lang="ru-RU" b="1" dirty="0" err="1">
                <a:solidFill>
                  <a:srgbClr val="231F20"/>
                </a:solidFill>
                <a:latin typeface="Comic Sans MS" panose="030F0702030302020204" pitchFamily="66" charset="0"/>
              </a:rPr>
              <a:t>депресію</a:t>
            </a:r>
            <a:r>
              <a:rPr lang="ru-RU" b="1" dirty="0">
                <a:solidFill>
                  <a:srgbClr val="231F20"/>
                </a:solidFill>
                <a:latin typeface="Comic Sans MS" panose="030F0702030302020204" pitchFamily="66" charset="0"/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err="1">
                <a:solidFill>
                  <a:srgbClr val="231F20"/>
                </a:solidFill>
                <a:latin typeface="Comic Sans MS" panose="030F0702030302020204" pitchFamily="66" charset="0"/>
              </a:rPr>
              <a:t>Після</a:t>
            </a:r>
            <a:r>
              <a:rPr lang="ru-RU" b="1" dirty="0">
                <a:solidFill>
                  <a:srgbClr val="231F20"/>
                </a:solidFill>
                <a:latin typeface="Comic Sans MS" panose="030F0702030302020204" pitchFamily="66" charset="0"/>
              </a:rPr>
              <a:t> </a:t>
            </a:r>
            <a:r>
              <a:rPr lang="ru-RU" b="1" dirty="0" err="1">
                <a:solidFill>
                  <a:srgbClr val="231F20"/>
                </a:solidFill>
                <a:latin typeface="Comic Sans MS" panose="030F0702030302020204" pitchFamily="66" charset="0"/>
              </a:rPr>
              <a:t>стихійних</a:t>
            </a:r>
            <a:r>
              <a:rPr lang="ru-RU" b="1" dirty="0">
                <a:solidFill>
                  <a:srgbClr val="231F20"/>
                </a:solidFill>
                <a:latin typeface="Comic Sans MS" panose="030F0702030302020204" pitchFamily="66" charset="0"/>
              </a:rPr>
              <a:t> лих батьки </a:t>
            </a:r>
            <a:r>
              <a:rPr lang="ru-RU" b="1" dirty="0" err="1">
                <a:solidFill>
                  <a:srgbClr val="231F20"/>
                </a:solidFill>
                <a:latin typeface="Comic Sans MS" panose="030F0702030302020204" pitchFamily="66" charset="0"/>
              </a:rPr>
              <a:t>зазвичай</a:t>
            </a:r>
            <a:r>
              <a:rPr lang="ru-RU" b="1" dirty="0">
                <a:solidFill>
                  <a:srgbClr val="231F20"/>
                </a:solidFill>
                <a:latin typeface="Comic Sans MS" panose="030F0702030302020204" pitchFamily="66" charset="0"/>
              </a:rPr>
              <a:t> </a:t>
            </a:r>
            <a:r>
              <a:rPr lang="ru-RU" b="1" dirty="0" err="1">
                <a:solidFill>
                  <a:srgbClr val="231F20"/>
                </a:solidFill>
                <a:latin typeface="Comic Sans MS" panose="030F0702030302020204" pitchFamily="66" charset="0"/>
              </a:rPr>
              <a:t>дають</a:t>
            </a:r>
            <a:r>
              <a:rPr lang="ru-RU" b="1" dirty="0">
                <a:solidFill>
                  <a:srgbClr val="231F20"/>
                </a:solidFill>
                <a:latin typeface="Comic Sans MS" panose="030F0702030302020204" pitchFamily="66" charset="0"/>
              </a:rPr>
              <a:t> </a:t>
            </a:r>
            <a:r>
              <a:rPr lang="ru-RU" b="1" dirty="0" err="1">
                <a:solidFill>
                  <a:srgbClr val="231F20"/>
                </a:solidFill>
                <a:latin typeface="Comic Sans MS" panose="030F0702030302020204" pitchFamily="66" charset="0"/>
              </a:rPr>
              <a:t>менше</a:t>
            </a:r>
            <a:r>
              <a:rPr lang="ru-RU" b="1" dirty="0">
                <a:solidFill>
                  <a:srgbClr val="231F20"/>
                </a:solidFill>
                <a:latin typeface="Comic Sans MS" panose="030F0702030302020204" pitchFamily="66" charset="0"/>
              </a:rPr>
              <a:t> </a:t>
            </a:r>
            <a:r>
              <a:rPr lang="ru-RU" b="1" dirty="0" err="1">
                <a:solidFill>
                  <a:srgbClr val="231F20"/>
                </a:solidFill>
                <a:latin typeface="Comic Sans MS" panose="030F0702030302020204" pitchFamily="66" charset="0"/>
              </a:rPr>
              <a:t>фі</a:t>
            </a:r>
            <a:r>
              <a:rPr lang="ru-RU" b="1" dirty="0">
                <a:solidFill>
                  <a:srgbClr val="231F20"/>
                </a:solidFill>
                <a:latin typeface="Comic Sans MS" panose="030F0702030302020204" pitchFamily="66" charset="0"/>
              </a:rPr>
              <a:t> </a:t>
            </a:r>
            <a:r>
              <a:rPr lang="ru-RU" b="1" dirty="0" err="1">
                <a:solidFill>
                  <a:srgbClr val="231F20"/>
                </a:solidFill>
                <a:latin typeface="Comic Sans MS" panose="030F0702030302020204" pitchFamily="66" charset="0"/>
              </a:rPr>
              <a:t>зичного</a:t>
            </a:r>
            <a:r>
              <a:rPr lang="ru-RU" b="1" dirty="0">
                <a:solidFill>
                  <a:srgbClr val="231F20"/>
                </a:solidFill>
                <a:latin typeface="Comic Sans MS" panose="030F0702030302020204" pitchFamily="66" charset="0"/>
              </a:rPr>
              <a:t> комфорту </a:t>
            </a:r>
            <a:r>
              <a:rPr lang="ru-RU" b="1" dirty="0" err="1">
                <a:solidFill>
                  <a:srgbClr val="231F20"/>
                </a:solidFill>
                <a:latin typeface="Comic Sans MS" panose="030F0702030302020204" pitchFamily="66" charset="0"/>
              </a:rPr>
              <a:t>своїм</a:t>
            </a:r>
            <a:r>
              <a:rPr lang="ru-RU" b="1" dirty="0">
                <a:solidFill>
                  <a:srgbClr val="231F20"/>
                </a:solidFill>
                <a:latin typeface="Comic Sans MS" panose="030F0702030302020204" pitchFamily="66" charset="0"/>
              </a:rPr>
              <a:t> </a:t>
            </a:r>
            <a:r>
              <a:rPr lang="ru-RU" b="1" dirty="0" err="1">
                <a:solidFill>
                  <a:srgbClr val="231F20"/>
                </a:solidFill>
                <a:latin typeface="Comic Sans MS" panose="030F0702030302020204" pitchFamily="66" charset="0"/>
              </a:rPr>
              <a:t>дітям</a:t>
            </a:r>
            <a:r>
              <a:rPr lang="ru-RU" b="1" dirty="0">
                <a:solidFill>
                  <a:srgbClr val="231F20"/>
                </a:solidFill>
                <a:latin typeface="Comic Sans MS" panose="030F0702030302020204" pitchFamily="66" charset="0"/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231F20"/>
                </a:solidFill>
                <a:latin typeface="Comic Sans MS" panose="030F0702030302020204" pitchFamily="66" charset="0"/>
              </a:rPr>
              <a:t>Але </a:t>
            </a:r>
            <a:r>
              <a:rPr lang="ru-RU" b="1" dirty="0" err="1">
                <a:solidFill>
                  <a:srgbClr val="231F20"/>
                </a:solidFill>
                <a:latin typeface="Comic Sans MS" panose="030F0702030302020204" pitchFamily="66" charset="0"/>
              </a:rPr>
              <a:t>якщо</a:t>
            </a:r>
            <a:r>
              <a:rPr lang="ru-RU" b="1" dirty="0">
                <a:solidFill>
                  <a:srgbClr val="231F20"/>
                </a:solidFill>
                <a:latin typeface="Comic Sans MS" panose="030F0702030302020204" pitchFamily="66" charset="0"/>
              </a:rPr>
              <a:t> </a:t>
            </a:r>
            <a:r>
              <a:rPr lang="ru-RU" b="1" dirty="0" err="1">
                <a:solidFill>
                  <a:srgbClr val="231F20"/>
                </a:solidFill>
                <a:latin typeface="Comic Sans MS" panose="030F0702030302020204" pitchFamily="66" charset="0"/>
              </a:rPr>
              <a:t>його</a:t>
            </a:r>
            <a:r>
              <a:rPr lang="ru-RU" b="1" dirty="0">
                <a:solidFill>
                  <a:srgbClr val="231F20"/>
                </a:solidFill>
                <a:latin typeface="Comic Sans MS" panose="030F0702030302020204" pitchFamily="66" charset="0"/>
              </a:rPr>
              <a:t> </a:t>
            </a:r>
            <a:r>
              <a:rPr lang="ru-RU" b="1" dirty="0" err="1">
                <a:solidFill>
                  <a:srgbClr val="231F20"/>
                </a:solidFill>
                <a:latin typeface="Comic Sans MS" panose="030F0702030302020204" pitchFamily="66" charset="0"/>
              </a:rPr>
              <a:t>збільшити</a:t>
            </a:r>
            <a:r>
              <a:rPr lang="ru-RU" b="1" dirty="0">
                <a:solidFill>
                  <a:srgbClr val="231F20"/>
                </a:solidFill>
                <a:latin typeface="Comic Sans MS" panose="030F0702030302020204" pitchFamily="66" charset="0"/>
              </a:rPr>
              <a:t>, </a:t>
            </a:r>
            <a:r>
              <a:rPr lang="ru-RU" b="1" dirty="0" err="1">
                <a:solidFill>
                  <a:srgbClr val="231F20"/>
                </a:solidFill>
                <a:latin typeface="Comic Sans MS" panose="030F0702030302020204" pitchFamily="66" charset="0"/>
              </a:rPr>
              <a:t>це</a:t>
            </a:r>
            <a:r>
              <a:rPr lang="ru-RU" b="1" dirty="0">
                <a:solidFill>
                  <a:srgbClr val="231F20"/>
                </a:solidFill>
                <a:latin typeface="Comic Sans MS" panose="030F0702030302020204" pitchFamily="66" charset="0"/>
              </a:rPr>
              <a:t> позитивно </a:t>
            </a:r>
            <a:r>
              <a:rPr lang="ru-RU" b="1" dirty="0" err="1">
                <a:solidFill>
                  <a:srgbClr val="231F20"/>
                </a:solidFill>
                <a:latin typeface="Comic Sans MS" panose="030F0702030302020204" pitchFamily="66" charset="0"/>
              </a:rPr>
              <a:t>вплине</a:t>
            </a:r>
            <a:r>
              <a:rPr lang="ru-RU" b="1" dirty="0">
                <a:solidFill>
                  <a:srgbClr val="231F20"/>
                </a:solidFill>
                <a:latin typeface="Comic Sans MS" panose="030F0702030302020204" pitchFamily="66" charset="0"/>
              </a:rPr>
              <a:t> на </a:t>
            </a:r>
            <a:r>
              <a:rPr lang="ru-RU" b="1" dirty="0" err="1">
                <a:solidFill>
                  <a:srgbClr val="231F20"/>
                </a:solidFill>
                <a:latin typeface="Comic Sans MS" panose="030F0702030302020204" pitchFamily="66" charset="0"/>
              </a:rPr>
              <a:t>самопочуття</a:t>
            </a:r>
            <a:r>
              <a:rPr lang="ru-RU" b="1" dirty="0">
                <a:solidFill>
                  <a:srgbClr val="231F20"/>
                </a:solidFill>
                <a:latin typeface="Comic Sans MS" panose="030F0702030302020204" pitchFamily="66" charset="0"/>
              </a:rPr>
              <a:t> </a:t>
            </a:r>
            <a:r>
              <a:rPr lang="ru-RU" b="1" dirty="0" err="1">
                <a:solidFill>
                  <a:srgbClr val="231F20"/>
                </a:solidFill>
                <a:latin typeface="Comic Sans MS" panose="030F0702030302020204" pitchFamily="66" charset="0"/>
              </a:rPr>
              <a:t>дітей</a:t>
            </a:r>
            <a:r>
              <a:rPr lang="ru-RU" b="1" dirty="0">
                <a:solidFill>
                  <a:srgbClr val="231F20"/>
                </a:solidFill>
                <a:latin typeface="Comic Sans MS" panose="030F0702030302020204" pitchFamily="66" charset="0"/>
              </a:rPr>
              <a:t>.</a:t>
            </a:r>
            <a:endParaRPr lang="ru-RU" b="1" dirty="0">
              <a:latin typeface="Comic Sans MS" panose="030F0702030302020204" pitchFamily="66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588F685-4D4A-4CC5-AC97-6D0A8C3608FF}"/>
              </a:ext>
            </a:extLst>
          </p:cNvPr>
          <p:cNvSpPr/>
          <p:nvPr/>
        </p:nvSpPr>
        <p:spPr>
          <a:xfrm>
            <a:off x="4864285" y="5759737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Як часто </a:t>
            </a:r>
            <a:r>
              <a:rPr lang="ru-RU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ви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обіймаєте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дитину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?</a:t>
            </a:r>
          </a:p>
          <a:p>
            <a:endParaRPr lang="uk-UA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r>
              <a:rPr lang="uk-UA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А вам подобаються/допомагають обійми? 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540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4CE8D2-C26B-4167-86E3-1D221A2A8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>
                <a:latin typeface="Comic Sans MS" panose="030F0702030302020204" pitchFamily="66" charset="0"/>
              </a:rPr>
              <a:t>Зараз </a:t>
            </a:r>
            <a:r>
              <a:rPr lang="ru-RU" sz="2800" dirty="0" err="1">
                <a:latin typeface="Comic Sans MS" panose="030F0702030302020204" pitchFamily="66" charset="0"/>
              </a:rPr>
              <a:t>надзвичайно</a:t>
            </a:r>
            <a:r>
              <a:rPr lang="ru-RU" sz="2800" dirty="0">
                <a:latin typeface="Comic Sans MS" panose="030F0702030302020204" pitchFamily="66" charset="0"/>
              </a:rPr>
              <a:t> </a:t>
            </a:r>
            <a:r>
              <a:rPr lang="ru-RU" sz="2800" dirty="0" err="1">
                <a:latin typeface="Comic Sans MS" panose="030F0702030302020204" pitchFamily="66" charset="0"/>
              </a:rPr>
              <a:t>важливо</a:t>
            </a:r>
            <a:r>
              <a:rPr lang="ru-RU" sz="2800" dirty="0">
                <a:latin typeface="Comic Sans MS" panose="030F0702030302020204" pitchFamily="66" charset="0"/>
              </a:rPr>
              <a:t> </a:t>
            </a:r>
            <a:r>
              <a:rPr lang="ru-RU" sz="2800" dirty="0" err="1">
                <a:latin typeface="Comic Sans MS" panose="030F0702030302020204" pitchFamily="66" charset="0"/>
              </a:rPr>
              <a:t>підтримувати</a:t>
            </a:r>
            <a:r>
              <a:rPr lang="ru-RU" sz="2800" dirty="0">
                <a:latin typeface="Comic Sans MS" panose="030F0702030302020204" pitchFamily="66" charset="0"/>
              </a:rPr>
              <a:t> </a:t>
            </a:r>
            <a:r>
              <a:rPr lang="ru-RU" sz="2800" dirty="0" err="1">
                <a:latin typeface="Comic Sans MS" panose="030F0702030302020204" pitchFamily="66" charset="0"/>
              </a:rPr>
              <a:t>одне</a:t>
            </a:r>
            <a:r>
              <a:rPr lang="ru-RU" sz="2800" dirty="0">
                <a:latin typeface="Comic Sans MS" panose="030F0702030302020204" pitchFamily="66" charset="0"/>
              </a:rPr>
              <a:t> одного, </a:t>
            </a:r>
            <a:r>
              <a:rPr lang="ru-RU" sz="2800" dirty="0" err="1">
                <a:latin typeface="Comic Sans MS" panose="030F0702030302020204" pitchFamily="66" charset="0"/>
              </a:rPr>
              <a:t>вміти</a:t>
            </a:r>
            <a:r>
              <a:rPr lang="ru-RU" sz="2800" dirty="0">
                <a:latin typeface="Comic Sans MS" panose="030F0702030302020204" pitchFamily="66" charset="0"/>
              </a:rPr>
              <a:t> </a:t>
            </a:r>
            <a:r>
              <a:rPr lang="ru-RU" sz="2800" dirty="0" err="1">
                <a:latin typeface="Comic Sans MS" panose="030F0702030302020204" pitchFamily="66" charset="0"/>
              </a:rPr>
              <a:t>заспоко</a:t>
            </a:r>
            <a:r>
              <a:rPr lang="uk-UA" sz="2800" dirty="0" err="1">
                <a:latin typeface="Comic Sans MS" panose="030F0702030302020204" pitchFamily="66" charset="0"/>
              </a:rPr>
              <a:t>їти</a:t>
            </a:r>
            <a:r>
              <a:rPr lang="uk-UA" sz="2800" dirty="0">
                <a:latin typeface="Comic Sans MS" panose="030F0702030302020204" pitchFamily="66" charset="0"/>
              </a:rPr>
              <a:t> себе та рідних</a:t>
            </a:r>
            <a:r>
              <a:rPr lang="ru-RU" sz="2800" dirty="0">
                <a:latin typeface="Comic Sans MS" panose="030F0702030302020204" pitchFamily="66" charset="0"/>
              </a:rPr>
              <a:t>, </a:t>
            </a:r>
            <a:r>
              <a:rPr lang="ru-RU" sz="2800" dirty="0" err="1">
                <a:latin typeface="Comic Sans MS" panose="030F0702030302020204" pitchFamily="66" charset="0"/>
              </a:rPr>
              <a:t>які</a:t>
            </a:r>
            <a:r>
              <a:rPr lang="ru-RU" sz="2800" dirty="0">
                <a:latin typeface="Comic Sans MS" panose="030F0702030302020204" pitchFamily="66" charset="0"/>
              </a:rPr>
              <a:t> </a:t>
            </a:r>
            <a:r>
              <a:rPr lang="ru-RU" sz="2800" dirty="0" err="1">
                <a:latin typeface="Comic Sans MS" panose="030F0702030302020204" pitchFamily="66" charset="0"/>
              </a:rPr>
              <a:t>знаходяться</a:t>
            </a:r>
            <a:r>
              <a:rPr lang="ru-RU" sz="2800" dirty="0">
                <a:latin typeface="Comic Sans MS" panose="030F0702030302020204" pitchFamily="66" charset="0"/>
              </a:rPr>
              <a:t> </a:t>
            </a:r>
            <a:r>
              <a:rPr lang="ru-RU" sz="2800" dirty="0" err="1">
                <a:latin typeface="Comic Sans MS" panose="030F0702030302020204" pitchFamily="66" charset="0"/>
              </a:rPr>
              <a:t>поруч</a:t>
            </a:r>
            <a:r>
              <a:rPr lang="ru-RU" sz="2800" dirty="0">
                <a:latin typeface="Comic Sans MS" panose="030F0702030302020204" pitchFamily="66" charset="0"/>
              </a:rPr>
              <a:t>, </a:t>
            </a:r>
            <a:r>
              <a:rPr lang="ru-RU" sz="2800" dirty="0" err="1">
                <a:latin typeface="Comic Sans MS" panose="030F0702030302020204" pitchFamily="66" charset="0"/>
              </a:rPr>
              <a:t>насамперед</a:t>
            </a:r>
            <a:r>
              <a:rPr lang="ru-RU" sz="2800" dirty="0">
                <a:latin typeface="Comic Sans MS" panose="030F0702030302020204" pitchFamily="66" charset="0"/>
              </a:rPr>
              <a:t> </a:t>
            </a:r>
            <a:r>
              <a:rPr lang="ru-RU" sz="2800" dirty="0" err="1">
                <a:latin typeface="Comic Sans MS" panose="030F0702030302020204" pitchFamily="66" charset="0"/>
              </a:rPr>
              <a:t>дітей</a:t>
            </a:r>
            <a:r>
              <a:rPr lang="ru-RU" sz="2800" dirty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9A19995-7B2E-43C0-8375-B64206E2F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2661" y="1508086"/>
            <a:ext cx="5893904" cy="173921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uk-UA" dirty="0">
                <a:latin typeface="Comic Sans MS" panose="030F0702030302020204" pitchFamily="66" charset="0"/>
              </a:rPr>
              <a:t>Ми всі з вами переживаємо непрості часи і звичайно переживаємо це по різному. Ті реакції, які нам були раніше не відомі, не притаманні можуть з’явиться, як у дорослих, так і у дітей. </a:t>
            </a:r>
            <a:endParaRPr lang="ru-RU" dirty="0">
              <a:latin typeface="Comic Sans MS" panose="030F0702030302020204" pitchFamily="66" charset="0"/>
            </a:endParaRPr>
          </a:p>
          <a:p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E95C58D-03EC-4B7E-982D-0154BBB88110}"/>
              </a:ext>
            </a:extLst>
          </p:cNvPr>
          <p:cNvSpPr/>
          <p:nvPr/>
        </p:nvSpPr>
        <p:spPr>
          <a:xfrm>
            <a:off x="106018" y="3144680"/>
            <a:ext cx="12085982" cy="4660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Чи помічали ви зміни у собі або незвичні реакції у дітей від початку війни ? 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8A86DCF-DF12-4B6B-B3A1-AB49ED015A01}"/>
              </a:ext>
            </a:extLst>
          </p:cNvPr>
          <p:cNvSpPr/>
          <p:nvPr/>
        </p:nvSpPr>
        <p:spPr>
          <a:xfrm>
            <a:off x="6347794" y="4367480"/>
            <a:ext cx="5632171" cy="13589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Які питання задавали вам діти?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Чи важко вам було відповісти на  них? 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5DDD507-BA57-4270-837A-06900DBD30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32" b="19227"/>
          <a:stretch/>
        </p:blipFill>
        <p:spPr>
          <a:xfrm>
            <a:off x="1484243" y="3678907"/>
            <a:ext cx="4359965" cy="281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85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025E2D-186D-4069-AEF4-BB5616E45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0" y="365125"/>
            <a:ext cx="7543800" cy="1325563"/>
          </a:xfrm>
        </p:spPr>
        <p:txBody>
          <a:bodyPr>
            <a:noAutofit/>
          </a:bodyPr>
          <a:lstStyle/>
          <a:p>
            <a:pPr algn="ctr"/>
            <a:r>
              <a:rPr lang="uk-UA" sz="3200" dirty="0">
                <a:highlight>
                  <a:srgbClr val="FFFF00"/>
                </a:highlight>
                <a:latin typeface="Comic Sans MS" panose="030F0702030302020204" pitchFamily="66" charset="0"/>
              </a:rPr>
              <a:t>НОРМАЛЬНІ РЕАКЦІЇ ПІД ЧАС СТРЕССОВИХ ПОДІЙ або ПЕРЕЖИТИХ КАТАСТРОВ:</a:t>
            </a:r>
            <a:endParaRPr lang="ru-RU" sz="3200" dirty="0">
              <a:highlight>
                <a:srgbClr val="FFFF00"/>
              </a:highlight>
              <a:latin typeface="Comic Sans MS" panose="030F0702030302020204" pitchFamily="66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B6D9798-FBB0-46FA-A34C-553B6C3986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06662"/>
            <a:ext cx="10515600" cy="4351338"/>
          </a:xfrm>
        </p:spPr>
        <p:txBody>
          <a:bodyPr numCol="2">
            <a:normAutofit fontScale="62500" lnSpcReduction="20000"/>
          </a:bodyPr>
          <a:lstStyle/>
          <a:p>
            <a:pPr lvl="0"/>
            <a:r>
              <a:rPr lang="ru-RU" dirty="0" err="1">
                <a:latin typeface="Comic Sans MS" panose="030F0702030302020204" pitchFamily="66" charset="0"/>
              </a:rPr>
              <a:t>схвильованість</a:t>
            </a:r>
            <a:r>
              <a:rPr lang="ru-RU" dirty="0">
                <a:latin typeface="Comic Sans MS" panose="030F0702030302020204" pitchFamily="66" charset="0"/>
              </a:rPr>
              <a:t>;</a:t>
            </a:r>
          </a:p>
          <a:p>
            <a:pPr marL="0" indent="0">
              <a:buNone/>
            </a:pPr>
            <a:r>
              <a:rPr lang="ru-RU" dirty="0">
                <a:latin typeface="Comic Sans MS" panose="030F0702030302020204" pitchFamily="66" charset="0"/>
              </a:rPr>
              <a:t>• </a:t>
            </a:r>
            <a:r>
              <a:rPr lang="ru-RU" dirty="0" err="1">
                <a:latin typeface="Comic Sans MS" panose="030F0702030302020204" pitchFamily="66" charset="0"/>
              </a:rPr>
              <a:t>нервовість</a:t>
            </a:r>
            <a:r>
              <a:rPr lang="ru-RU" dirty="0">
                <a:latin typeface="Comic Sans MS" panose="030F0702030302020204" pitchFamily="66" charset="0"/>
              </a:rPr>
              <a:t>, особливо при </a:t>
            </a:r>
            <a:r>
              <a:rPr lang="ru-RU" dirty="0" err="1">
                <a:latin typeface="Comic Sans MS" panose="030F0702030302020204" pitchFamily="66" charset="0"/>
              </a:rPr>
              <a:t>гучних</a:t>
            </a:r>
            <a:r>
              <a:rPr lang="ru-RU" dirty="0">
                <a:latin typeface="Comic Sans MS" panose="030F0702030302020204" pitchFamily="66" charset="0"/>
              </a:rPr>
              <a:t> звуках; </a:t>
            </a:r>
          </a:p>
          <a:p>
            <a:pPr marL="0" indent="0">
              <a:buNone/>
            </a:pPr>
            <a:r>
              <a:rPr lang="ru-RU" dirty="0">
                <a:latin typeface="Comic Sans MS" panose="030F0702030302020204" pitchFamily="66" charset="0"/>
              </a:rPr>
              <a:t>• страхи; </a:t>
            </a:r>
          </a:p>
          <a:p>
            <a:pPr marL="0" indent="0">
              <a:buNone/>
            </a:pPr>
            <a:r>
              <a:rPr lang="ru-RU" dirty="0">
                <a:latin typeface="Comic Sans MS" panose="030F0702030302020204" pitchFamily="66" charset="0"/>
              </a:rPr>
              <a:t>• </a:t>
            </a:r>
            <a:r>
              <a:rPr lang="ru-RU" dirty="0" err="1">
                <a:latin typeface="Comic Sans MS" panose="030F0702030302020204" pitchFamily="66" charset="0"/>
              </a:rPr>
              <a:t>переживання</a:t>
            </a:r>
            <a:r>
              <a:rPr lang="ru-RU" dirty="0">
                <a:latin typeface="Comic Sans MS" panose="030F0702030302020204" pitchFamily="66" charset="0"/>
              </a:rPr>
              <a:t>; </a:t>
            </a:r>
          </a:p>
          <a:p>
            <a:pPr marL="0" indent="0">
              <a:buNone/>
            </a:pPr>
            <a:r>
              <a:rPr lang="ru-RU" dirty="0">
                <a:latin typeface="Comic Sans MS" panose="030F0702030302020204" pitchFamily="66" charset="0"/>
              </a:rPr>
              <a:t>• </a:t>
            </a:r>
            <a:r>
              <a:rPr lang="ru-RU" dirty="0" err="1">
                <a:latin typeface="Comic Sans MS" panose="030F0702030302020204" pitchFamily="66" charset="0"/>
              </a:rPr>
              <a:t>тривожність</a:t>
            </a:r>
            <a:r>
              <a:rPr lang="ru-RU" dirty="0">
                <a:latin typeface="Comic Sans MS" panose="030F0702030302020204" pitchFamily="66" charset="0"/>
              </a:rPr>
              <a:t>; </a:t>
            </a:r>
          </a:p>
          <a:p>
            <a:pPr marL="0" indent="0">
              <a:buNone/>
            </a:pPr>
            <a:r>
              <a:rPr lang="ru-RU" dirty="0">
                <a:latin typeface="Comic Sans MS" panose="030F0702030302020204" pitchFamily="66" charset="0"/>
              </a:rPr>
              <a:t>• страх </a:t>
            </a:r>
            <a:r>
              <a:rPr lang="ru-RU" dirty="0" err="1">
                <a:latin typeface="Comic Sans MS" panose="030F0702030302020204" pitchFamily="66" charset="0"/>
              </a:rPr>
              <a:t>виходити</a:t>
            </a:r>
            <a:r>
              <a:rPr lang="ru-RU" dirty="0">
                <a:latin typeface="Comic Sans MS" panose="030F0702030302020204" pitchFamily="66" charset="0"/>
              </a:rPr>
              <a:t> на </a:t>
            </a:r>
            <a:r>
              <a:rPr lang="ru-RU" dirty="0" err="1">
                <a:latin typeface="Comic Sans MS" panose="030F0702030302020204" pitchFamily="66" charset="0"/>
              </a:rPr>
              <a:t>вулицю</a:t>
            </a:r>
            <a:r>
              <a:rPr lang="ru-RU" dirty="0">
                <a:latin typeface="Comic Sans MS" panose="030F0702030302020204" pitchFamily="66" charset="0"/>
              </a:rPr>
              <a:t> (</a:t>
            </a:r>
            <a:r>
              <a:rPr lang="ru-RU" dirty="0" err="1">
                <a:latin typeface="Comic Sans MS" panose="030F0702030302020204" pitchFamily="66" charset="0"/>
              </a:rPr>
              <a:t>або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заходити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всередину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приміщень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ru-RU" dirty="0" err="1">
                <a:latin typeface="Comic Sans MS" panose="030F0702030302020204" pitchFamily="66" charset="0"/>
              </a:rPr>
              <a:t>якщо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їхня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будівля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постраждала</a:t>
            </a:r>
            <a:r>
              <a:rPr lang="ru-RU" dirty="0">
                <a:latin typeface="Comic Sans MS" panose="030F0702030302020204" pitchFamily="66" charset="0"/>
              </a:rPr>
              <a:t> через катастрофу); </a:t>
            </a:r>
          </a:p>
          <a:p>
            <a:pPr marL="0" indent="0">
              <a:buNone/>
            </a:pPr>
            <a:r>
              <a:rPr lang="ru-RU" dirty="0">
                <a:latin typeface="Comic Sans MS" panose="030F0702030302020204" pitchFamily="66" charset="0"/>
              </a:rPr>
              <a:t>• </a:t>
            </a:r>
            <a:r>
              <a:rPr lang="ru-RU" dirty="0" err="1">
                <a:latin typeface="Comic Sans MS" panose="030F0702030302020204" pitchFamily="66" charset="0"/>
              </a:rPr>
              <a:t>замкнутість</a:t>
            </a:r>
            <a:r>
              <a:rPr lang="ru-RU" dirty="0">
                <a:latin typeface="Comic Sans MS" panose="030F0702030302020204" pitchFamily="66" charset="0"/>
              </a:rPr>
              <a:t>; </a:t>
            </a:r>
          </a:p>
          <a:p>
            <a:pPr marL="0" indent="0">
              <a:buNone/>
            </a:pPr>
            <a:r>
              <a:rPr lang="ru-RU" dirty="0">
                <a:latin typeface="Comic Sans MS" panose="030F0702030302020204" pitchFamily="66" charset="0"/>
              </a:rPr>
              <a:t>• </a:t>
            </a:r>
            <a:r>
              <a:rPr lang="ru-RU" dirty="0" err="1">
                <a:latin typeface="Comic Sans MS" panose="030F0702030302020204" pitchFamily="66" charset="0"/>
              </a:rPr>
              <a:t>депресію</a:t>
            </a:r>
            <a:r>
              <a:rPr lang="ru-RU" dirty="0">
                <a:latin typeface="Comic Sans MS" panose="030F0702030302020204" pitchFamily="66" charset="0"/>
              </a:rPr>
              <a:t>; </a:t>
            </a:r>
          </a:p>
          <a:p>
            <a:pPr marL="0" indent="0">
              <a:buNone/>
            </a:pPr>
            <a:r>
              <a:rPr lang="ru-RU" dirty="0">
                <a:latin typeface="Comic Sans MS" panose="030F0702030302020204" pitchFamily="66" charset="0"/>
              </a:rPr>
              <a:t>• </a:t>
            </a:r>
            <a:r>
              <a:rPr lang="ru-RU" dirty="0" err="1">
                <a:latin typeface="Comic Sans MS" panose="030F0702030302020204" pitchFamily="66" charset="0"/>
              </a:rPr>
              <a:t>плаксивість</a:t>
            </a:r>
            <a:r>
              <a:rPr lang="ru-RU" dirty="0">
                <a:latin typeface="Comic Sans MS" panose="030F0702030302020204" pitchFamily="66" charset="0"/>
              </a:rPr>
              <a:t>; </a:t>
            </a:r>
          </a:p>
          <a:p>
            <a:pPr marL="0" indent="0">
              <a:buNone/>
            </a:pPr>
            <a:r>
              <a:rPr lang="ru-RU" dirty="0">
                <a:latin typeface="Comic Sans MS" panose="030F0702030302020204" pitchFamily="66" charset="0"/>
              </a:rPr>
              <a:t>• </a:t>
            </a:r>
            <a:r>
              <a:rPr lang="ru-RU" dirty="0" err="1">
                <a:latin typeface="Comic Sans MS" panose="030F0702030302020204" pitchFamily="66" charset="0"/>
              </a:rPr>
              <a:t>засмучення</a:t>
            </a:r>
            <a:r>
              <a:rPr lang="ru-RU" dirty="0">
                <a:latin typeface="Comic Sans MS" panose="030F0702030302020204" pitchFamily="66" charset="0"/>
              </a:rPr>
              <a:t> через </a:t>
            </a:r>
            <a:r>
              <a:rPr lang="ru-RU" dirty="0" err="1">
                <a:latin typeface="Comic Sans MS" panose="030F0702030302020204" pitchFamily="66" charset="0"/>
              </a:rPr>
              <a:t>дрібниці</a:t>
            </a:r>
            <a:r>
              <a:rPr lang="ru-RU" dirty="0">
                <a:latin typeface="Comic Sans MS" panose="030F0702030302020204" pitchFamily="66" charset="0"/>
              </a:rPr>
              <a:t>; </a:t>
            </a:r>
          </a:p>
          <a:p>
            <a:pPr marL="0" indent="0">
              <a:buNone/>
            </a:pPr>
            <a:r>
              <a:rPr lang="ru-RU" dirty="0">
                <a:latin typeface="Comic Sans MS" panose="030F0702030302020204" pitchFamily="66" charset="0"/>
              </a:rPr>
              <a:t>• </a:t>
            </a:r>
            <a:r>
              <a:rPr lang="ru-RU" dirty="0" err="1">
                <a:latin typeface="Comic Sans MS" panose="030F0702030302020204" pitchFamily="66" charset="0"/>
              </a:rPr>
              <a:t>відмову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гратися</a:t>
            </a:r>
            <a:r>
              <a:rPr lang="uk-UA" dirty="0">
                <a:latin typeface="Comic Sans MS" panose="030F0702030302020204" pitchFamily="66" charset="0"/>
              </a:rPr>
              <a:t> у вже звичні ігри/відмова від їжі</a:t>
            </a:r>
            <a:r>
              <a:rPr lang="ru-RU" dirty="0"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r>
              <a:rPr lang="ru-RU" dirty="0">
                <a:latin typeface="Comic Sans MS" panose="030F0702030302020204" pitchFamily="66" charset="0"/>
              </a:rPr>
              <a:t>• </a:t>
            </a:r>
            <a:r>
              <a:rPr lang="ru-RU" dirty="0" err="1">
                <a:latin typeface="Comic Sans MS" panose="030F0702030302020204" pitchFamily="66" charset="0"/>
              </a:rPr>
              <a:t>дратівливість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ru-RU" dirty="0" err="1">
                <a:latin typeface="Comic Sans MS" panose="030F0702030302020204" pitchFamily="66" charset="0"/>
              </a:rPr>
              <a:t>миттєві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сплески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гніву</a:t>
            </a:r>
            <a:r>
              <a:rPr lang="ru-RU" dirty="0">
                <a:latin typeface="Comic Sans MS" panose="030F0702030302020204" pitchFamily="66" charset="0"/>
              </a:rPr>
              <a:t>; </a:t>
            </a:r>
          </a:p>
          <a:p>
            <a:pPr marL="0" indent="0">
              <a:buNone/>
            </a:pPr>
            <a:r>
              <a:rPr lang="ru-RU" dirty="0">
                <a:latin typeface="Comic Sans MS" panose="030F0702030302020204" pitchFamily="66" charset="0"/>
              </a:rPr>
              <a:t>• </a:t>
            </a:r>
            <a:r>
              <a:rPr lang="ru-RU" dirty="0" err="1">
                <a:latin typeface="Comic Sans MS" panose="030F0702030302020204" pitchFamily="66" charset="0"/>
              </a:rPr>
              <a:t>істерики</a:t>
            </a:r>
            <a:r>
              <a:rPr lang="ru-RU" dirty="0">
                <a:latin typeface="Comic Sans MS" panose="030F0702030302020204" pitchFamily="66" charset="0"/>
              </a:rPr>
              <a:t>; </a:t>
            </a:r>
          </a:p>
          <a:p>
            <a:pPr marL="0" indent="0">
              <a:buNone/>
            </a:pPr>
            <a:r>
              <a:rPr lang="ru-RU" dirty="0">
                <a:latin typeface="Comic Sans MS" panose="030F0702030302020204" pitchFamily="66" charset="0"/>
              </a:rPr>
              <a:t>• </a:t>
            </a:r>
            <a:r>
              <a:rPr lang="ru-RU" dirty="0" err="1">
                <a:latin typeface="Comic Sans MS" panose="030F0702030302020204" pitchFamily="66" charset="0"/>
              </a:rPr>
              <a:t>неспокій</a:t>
            </a:r>
            <a:r>
              <a:rPr lang="ru-RU" dirty="0">
                <a:latin typeface="Comic Sans MS" panose="030F0702030302020204" pitchFamily="66" charset="0"/>
              </a:rPr>
              <a:t>; </a:t>
            </a:r>
          </a:p>
          <a:p>
            <a:pPr marL="0" indent="0">
              <a:buNone/>
            </a:pPr>
            <a:r>
              <a:rPr lang="ru-RU" dirty="0">
                <a:latin typeface="Comic Sans MS" panose="030F0702030302020204" pitchFamily="66" charset="0"/>
              </a:rPr>
              <a:t>• </a:t>
            </a:r>
            <a:r>
              <a:rPr lang="ru-RU" dirty="0" err="1">
                <a:latin typeface="Comic Sans MS" panose="030F0702030302020204" pitchFamily="66" charset="0"/>
              </a:rPr>
              <a:t>проблеми</a:t>
            </a:r>
            <a:r>
              <a:rPr lang="ru-RU" dirty="0">
                <a:latin typeface="Comic Sans MS" panose="030F0702030302020204" pitchFamily="66" charset="0"/>
              </a:rPr>
              <a:t> з </a:t>
            </a:r>
            <a:r>
              <a:rPr lang="ru-RU" dirty="0" err="1">
                <a:latin typeface="Comic Sans MS" panose="030F0702030302020204" pitchFamily="66" charset="0"/>
              </a:rPr>
              <a:t>концентрацією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уваги</a:t>
            </a:r>
            <a:r>
              <a:rPr lang="ru-RU" dirty="0">
                <a:latin typeface="Comic Sans MS" panose="030F0702030302020204" pitchFamily="66" charset="0"/>
              </a:rPr>
              <a:t>; </a:t>
            </a:r>
          </a:p>
          <a:p>
            <a:pPr marL="0" indent="0">
              <a:buNone/>
            </a:pPr>
            <a:r>
              <a:rPr lang="ru-RU" dirty="0">
                <a:latin typeface="Comic Sans MS" panose="030F0702030302020204" pitchFamily="66" charset="0"/>
              </a:rPr>
              <a:t>• </a:t>
            </a:r>
            <a:r>
              <a:rPr lang="ru-RU" dirty="0" err="1">
                <a:latin typeface="Comic Sans MS" panose="030F0702030302020204" pitchFamily="66" charset="0"/>
              </a:rPr>
              <a:t>проблеми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зі</a:t>
            </a:r>
            <a:r>
              <a:rPr lang="ru-RU" dirty="0">
                <a:latin typeface="Comic Sans MS" panose="030F0702030302020204" pitchFamily="66" charset="0"/>
              </a:rPr>
              <a:t> сном; </a:t>
            </a:r>
          </a:p>
          <a:p>
            <a:pPr marL="0" indent="0">
              <a:buNone/>
            </a:pPr>
            <a:r>
              <a:rPr lang="ru-RU" dirty="0">
                <a:latin typeface="Comic Sans MS" panose="030F0702030302020204" pitchFamily="66" charset="0"/>
              </a:rPr>
              <a:t>• </a:t>
            </a:r>
            <a:r>
              <a:rPr lang="ru-RU" dirty="0" err="1">
                <a:latin typeface="Comic Sans MS" panose="030F0702030302020204" pitchFamily="66" charset="0"/>
              </a:rPr>
              <a:t>кошмари</a:t>
            </a:r>
            <a:r>
              <a:rPr lang="ru-RU" dirty="0">
                <a:latin typeface="Comic Sans MS" panose="030F0702030302020204" pitchFamily="66" charset="0"/>
              </a:rPr>
              <a:t>; </a:t>
            </a:r>
          </a:p>
          <a:p>
            <a:pPr marL="0" indent="0">
              <a:buNone/>
            </a:pPr>
            <a:r>
              <a:rPr lang="ru-RU" dirty="0">
                <a:latin typeface="Comic Sans MS" panose="030F0702030302020204" pitchFamily="66" charset="0"/>
              </a:rPr>
              <a:t>• </a:t>
            </a:r>
            <a:r>
              <a:rPr lang="ru-RU" dirty="0" err="1">
                <a:latin typeface="Comic Sans MS" panose="030F0702030302020204" pitchFamily="66" charset="0"/>
              </a:rPr>
              <a:t>залучення</a:t>
            </a:r>
            <a:r>
              <a:rPr lang="ru-RU" dirty="0">
                <a:latin typeface="Comic Sans MS" panose="030F0702030302020204" pitchFamily="66" charset="0"/>
              </a:rPr>
              <a:t> в </a:t>
            </a:r>
            <a:r>
              <a:rPr lang="ru-RU" dirty="0" err="1">
                <a:latin typeface="Comic Sans MS" panose="030F0702030302020204" pitchFamily="66" charset="0"/>
              </a:rPr>
              <a:t>ігри</a:t>
            </a:r>
            <a:r>
              <a:rPr lang="uk-UA" dirty="0">
                <a:latin typeface="Comic Sans MS" panose="030F0702030302020204" pitchFamily="66" charset="0"/>
              </a:rPr>
              <a:t>/фільми/книги</a:t>
            </a:r>
            <a:r>
              <a:rPr lang="ru-RU" dirty="0">
                <a:latin typeface="Comic Sans MS" panose="030F0702030302020204" pitchFamily="66" charset="0"/>
              </a:rPr>
              <a:t> на тему катастроф; </a:t>
            </a:r>
          </a:p>
          <a:p>
            <a:pPr marL="0" indent="0">
              <a:buNone/>
            </a:pPr>
            <a:r>
              <a:rPr lang="ru-RU" dirty="0">
                <a:latin typeface="Comic Sans MS" panose="030F0702030302020204" pitchFamily="66" charset="0"/>
              </a:rPr>
              <a:t>• страх </a:t>
            </a:r>
            <a:r>
              <a:rPr lang="ru-RU" dirty="0" err="1">
                <a:latin typeface="Comic Sans MS" panose="030F0702030302020204" pitchFamily="66" charset="0"/>
              </a:rPr>
              <a:t>смерті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інших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членів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сім'ї</a:t>
            </a:r>
            <a:r>
              <a:rPr lang="ru-RU" dirty="0">
                <a:latin typeface="Comic Sans MS" panose="030F0702030302020204" pitchFamily="66" charset="0"/>
              </a:rPr>
              <a:t>; </a:t>
            </a:r>
          </a:p>
          <a:p>
            <a:pPr marL="0" indent="0">
              <a:buNone/>
            </a:pPr>
            <a:r>
              <a:rPr lang="ru-RU" dirty="0">
                <a:latin typeface="Comic Sans MS" panose="030F0702030302020204" pitchFamily="66" charset="0"/>
              </a:rPr>
              <a:t>• </a:t>
            </a:r>
            <a:r>
              <a:rPr lang="ru-RU" dirty="0" err="1">
                <a:latin typeface="Comic Sans MS" panose="030F0702030302020204" pitchFamily="66" charset="0"/>
              </a:rPr>
              <a:t>втрату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інтересу</a:t>
            </a:r>
            <a:r>
              <a:rPr lang="ru-RU" dirty="0">
                <a:latin typeface="Comic Sans MS" panose="030F0702030302020204" pitchFamily="66" charset="0"/>
              </a:rPr>
              <a:t> до </a:t>
            </a:r>
            <a:r>
              <a:rPr lang="ru-RU" dirty="0" err="1">
                <a:latin typeface="Comic Sans MS" panose="030F0702030302020204" pitchFamily="66" charset="0"/>
              </a:rPr>
              <a:t>хобі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чи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звичних</a:t>
            </a:r>
            <a:r>
              <a:rPr lang="ru-RU" dirty="0">
                <a:latin typeface="Comic Sans MS" panose="030F0702030302020204" pitchFamily="66" charset="0"/>
              </a:rPr>
              <a:t> занять; </a:t>
            </a:r>
          </a:p>
          <a:p>
            <a:pPr marL="0" indent="0">
              <a:buNone/>
            </a:pPr>
            <a:r>
              <a:rPr lang="ru-RU" dirty="0">
                <a:latin typeface="Comic Sans MS" panose="030F0702030302020204" pitchFamily="66" charset="0"/>
              </a:rPr>
              <a:t>• </a:t>
            </a:r>
            <a:r>
              <a:rPr lang="ru-RU" dirty="0" err="1">
                <a:latin typeface="Comic Sans MS" panose="030F0702030302020204" pitchFamily="66" charset="0"/>
              </a:rPr>
              <a:t>примхливість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або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швидкі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зміни</a:t>
            </a:r>
            <a:r>
              <a:rPr lang="ru-RU" dirty="0">
                <a:latin typeface="Comic Sans MS" panose="030F0702030302020204" pitchFamily="66" charset="0"/>
              </a:rPr>
              <a:t> настрою. </a:t>
            </a:r>
          </a:p>
          <a:p>
            <a:endParaRPr lang="ru-RU" dirty="0">
              <a:latin typeface="Comic Sans MS" panose="030F0702030302020204" pitchFamily="66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91945F5-2020-4F86-A4A9-2D54A54773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10000" cy="233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973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833A76-75BF-4F7A-8CCF-A1CEA10FF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>
                <a:latin typeface="Comic Sans MS" panose="030F0702030302020204" pitchFamily="66" charset="0"/>
              </a:rPr>
              <a:t>Немає правильних чи неправильних реакцій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850A878-DB68-4CFF-AC6F-15263B44FF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628309"/>
            <a:ext cx="10515600" cy="864566"/>
          </a:xfrm>
        </p:spPr>
        <p:txBody>
          <a:bodyPr/>
          <a:lstStyle/>
          <a:p>
            <a:pPr marL="0" indent="0">
              <a:buNone/>
            </a:pPr>
            <a:r>
              <a:rPr lang="ru-RU" dirty="0" err="1">
                <a:latin typeface="Comic Sans MS" panose="030F0702030302020204" pitchFamily="66" charset="0"/>
              </a:rPr>
              <a:t>Кожна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людина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реагує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по-різному</a:t>
            </a:r>
            <a:r>
              <a:rPr lang="ru-RU" dirty="0">
                <a:latin typeface="Comic Sans MS" panose="030F0702030302020204" pitchFamily="66" charset="0"/>
              </a:rPr>
              <a:t> (</a:t>
            </a:r>
            <a:r>
              <a:rPr lang="ru-RU" dirty="0" err="1">
                <a:latin typeface="Comic Sans MS" panose="030F0702030302020204" pitchFamily="66" charset="0"/>
              </a:rPr>
              <a:t>відповідно</a:t>
            </a:r>
            <a:r>
              <a:rPr lang="ru-RU" dirty="0">
                <a:latin typeface="Comic Sans MS" panose="030F0702030302020204" pitchFamily="66" charset="0"/>
              </a:rPr>
              <a:t> до </a:t>
            </a:r>
            <a:r>
              <a:rPr lang="ru-RU" dirty="0" err="1">
                <a:latin typeface="Comic Sans MS" panose="030F0702030302020204" pitchFamily="66" charset="0"/>
              </a:rPr>
              <a:t>віку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ru-RU" dirty="0" err="1">
                <a:latin typeface="Comic Sans MS" panose="030F0702030302020204" pitchFamily="66" charset="0"/>
              </a:rPr>
              <a:t>статі</a:t>
            </a:r>
            <a:r>
              <a:rPr lang="ru-RU" dirty="0">
                <a:latin typeface="Comic Sans MS" panose="030F0702030302020204" pitchFamily="66" charset="0"/>
              </a:rPr>
              <a:t>, до </a:t>
            </a:r>
            <a:r>
              <a:rPr lang="ru-RU" dirty="0" err="1">
                <a:latin typeface="Comic Sans MS" panose="030F0702030302020204" pitchFamily="66" charset="0"/>
              </a:rPr>
              <a:t>свіду</a:t>
            </a:r>
            <a:r>
              <a:rPr lang="ru-RU" dirty="0">
                <a:latin typeface="Comic Sans MS" panose="030F0702030302020204" pitchFamily="66" charset="0"/>
              </a:rPr>
              <a:t>, темпераменту </a:t>
            </a:r>
            <a:r>
              <a:rPr lang="ru-RU" dirty="0" err="1">
                <a:latin typeface="Comic Sans MS" panose="030F0702030302020204" pitchFamily="66" charset="0"/>
              </a:rPr>
              <a:t>тощо</a:t>
            </a:r>
            <a:r>
              <a:rPr lang="ru-RU" dirty="0">
                <a:latin typeface="Comic Sans MS" panose="030F0702030302020204" pitchFamily="66" charset="0"/>
              </a:rPr>
              <a:t>)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9876BB8-CAA5-4E47-920B-27B73577D9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64" r="27198"/>
          <a:stretch/>
        </p:blipFill>
        <p:spPr>
          <a:xfrm>
            <a:off x="4002156" y="1690688"/>
            <a:ext cx="4187687" cy="3884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950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7129D5-CA2D-4119-B300-A22E0B5E4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>
                <a:latin typeface="Comic Sans MS" panose="030F0702030302020204" pitchFamily="66" charset="0"/>
              </a:rPr>
              <a:t>ЩО МОЖУТЬ ЗРОБИТИ БАТЬКИ, ЩОБ ДОПОМОГТИ ДІТЯМ?</a:t>
            </a:r>
            <a:endParaRPr lang="ru-RU" dirty="0">
              <a:latin typeface="Comic Sans MS" panose="030F0702030302020204" pitchFamily="66" charset="0"/>
            </a:endParaRPr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C113DDD6-F656-4CD5-A856-D0C961E1EB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237" y="2096294"/>
            <a:ext cx="6105525" cy="3810000"/>
          </a:xfrm>
        </p:spPr>
      </p:pic>
    </p:spTree>
    <p:extLst>
      <p:ext uri="{BB962C8B-B14F-4D97-AF65-F5344CB8AC3E}">
        <p14:creationId xmlns:p14="http://schemas.microsoft.com/office/powerpoint/2010/main" val="36387068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E45515-B491-49CE-93D8-D4271081D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ru-RU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Говорити</a:t>
            </a:r>
            <a:r>
              <a:rPr lang="ru-RU" b="1" dirty="0">
                <a:solidFill>
                  <a:srgbClr val="FF0000"/>
                </a:solidFill>
                <a:latin typeface="Comic Sans MS" panose="030F0702030302020204" pitchFamily="66" charset="0"/>
              </a:rPr>
              <a:t> і </a:t>
            </a:r>
            <a:r>
              <a:rPr lang="ru-RU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слухати</a:t>
            </a:r>
            <a:r>
              <a:rPr lang="ru-RU" b="1" dirty="0">
                <a:solidFill>
                  <a:srgbClr val="FF0000"/>
                </a:solidFill>
                <a:latin typeface="Comic Sans MS" panose="030F0702030302020204" pitchFamily="66" charset="0"/>
              </a:rPr>
              <a:t> </a:t>
            </a:r>
            <a:endParaRPr lang="ru-RU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D5297EAC-06B4-4514-B63F-4A277EDD86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121" y="365125"/>
            <a:ext cx="3427343" cy="2284895"/>
          </a:xfrm>
        </p:spPr>
      </p:pic>
      <p:sp>
        <p:nvSpPr>
          <p:cNvPr id="10" name="Знак умножения 9">
            <a:extLst>
              <a:ext uri="{FF2B5EF4-FFF2-40B4-BE49-F238E27FC236}">
                <a16:creationId xmlns:a16="http://schemas.microsoft.com/office/drawing/2014/main" id="{AFF75D13-6E13-4D5B-9FB6-D33EF86CB39A}"/>
              </a:ext>
            </a:extLst>
          </p:cNvPr>
          <p:cNvSpPr/>
          <p:nvPr/>
        </p:nvSpPr>
        <p:spPr>
          <a:xfrm>
            <a:off x="1563757" y="4344785"/>
            <a:ext cx="2822713" cy="2584174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10E8383C-13C9-488E-8C5C-550AEB80AEE6}"/>
              </a:ext>
            </a:extLst>
          </p:cNvPr>
          <p:cNvSpPr/>
          <p:nvPr/>
        </p:nvSpPr>
        <p:spPr>
          <a:xfrm>
            <a:off x="4625009" y="5313707"/>
            <a:ext cx="73682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05410">
              <a:spcBef>
                <a:spcPts val="45"/>
              </a:spcBef>
              <a:spcAft>
                <a:spcPts val="0"/>
              </a:spcAft>
            </a:pPr>
            <a:r>
              <a:rPr lang="uk-UA" dirty="0">
                <a:solidFill>
                  <a:srgbClr val="231F2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Д</a:t>
            </a:r>
            <a:r>
              <a:rPr lang="ru-RU" dirty="0">
                <a:solidFill>
                  <a:srgbClr val="231F2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ума</a:t>
            </a:r>
            <a:r>
              <a:rPr lang="uk-UA" dirty="0">
                <a:solidFill>
                  <a:srgbClr val="231F2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ти</a:t>
            </a:r>
            <a:r>
              <a:rPr lang="ru-RU" dirty="0">
                <a:solidFill>
                  <a:srgbClr val="231F2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231F2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231F2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231F2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якщо</a:t>
            </a:r>
            <a:r>
              <a:rPr lang="ru-RU" dirty="0">
                <a:solidFill>
                  <a:srgbClr val="231F2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 не </a:t>
            </a:r>
            <a:r>
              <a:rPr lang="ru-RU" dirty="0" err="1">
                <a:solidFill>
                  <a:srgbClr val="231F2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розмовляти</a:t>
            </a:r>
            <a:r>
              <a:rPr lang="ru-RU" dirty="0">
                <a:solidFill>
                  <a:srgbClr val="231F2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uk-UA" dirty="0">
                <a:solidFill>
                  <a:srgbClr val="231F2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з близькими </a:t>
            </a:r>
            <a:r>
              <a:rPr lang="ru-RU" dirty="0">
                <a:solidFill>
                  <a:srgbClr val="231F2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про </a:t>
            </a:r>
            <a:r>
              <a:rPr lang="ru-RU" dirty="0" err="1">
                <a:solidFill>
                  <a:srgbClr val="231F2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страшні</a:t>
            </a:r>
            <a:r>
              <a:rPr lang="ru-RU" dirty="0">
                <a:solidFill>
                  <a:srgbClr val="231F2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31F2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події</a:t>
            </a:r>
            <a:r>
              <a:rPr lang="ru-RU" dirty="0">
                <a:solidFill>
                  <a:srgbClr val="231F2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,  вони </a:t>
            </a:r>
            <a:r>
              <a:rPr lang="ru-RU" dirty="0" err="1">
                <a:solidFill>
                  <a:srgbClr val="231F2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забуд</a:t>
            </a:r>
            <a:r>
              <a:rPr lang="uk-UA" dirty="0" err="1">
                <a:solidFill>
                  <a:srgbClr val="231F2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уться</a:t>
            </a:r>
            <a:r>
              <a:rPr lang="uk-UA" dirty="0">
                <a:solidFill>
                  <a:srgbClr val="231F2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 і нам стане легше</a:t>
            </a:r>
            <a:r>
              <a:rPr lang="ru-RU" dirty="0">
                <a:solidFill>
                  <a:srgbClr val="231F2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. </a:t>
            </a:r>
            <a:endParaRPr lang="ru-RU" dirty="0">
              <a:latin typeface="Comic Sans MS" panose="030F0702030302020204" pitchFamily="66" charset="0"/>
              <a:ea typeface="Times New Roman" panose="02020603050405020304" pitchFamily="18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F051FDFF-EA95-48AD-B5C1-3D70DD3B364E}"/>
              </a:ext>
            </a:extLst>
          </p:cNvPr>
          <p:cNvSpPr/>
          <p:nvPr/>
        </p:nvSpPr>
        <p:spPr>
          <a:xfrm>
            <a:off x="838200" y="1799883"/>
            <a:ext cx="7523921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145415" lvl="0" indent="-342900" algn="just">
              <a:spcBef>
                <a:spcPts val="57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 err="1">
                <a:solidFill>
                  <a:srgbClr val="231F2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Сім’ї</a:t>
            </a:r>
            <a:r>
              <a:rPr lang="ru-RU" dirty="0">
                <a:solidFill>
                  <a:srgbClr val="231F2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31F2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можуть</a:t>
            </a:r>
            <a:r>
              <a:rPr lang="ru-RU" dirty="0">
                <a:solidFill>
                  <a:srgbClr val="231F2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 бути </a:t>
            </a:r>
            <a:r>
              <a:rPr lang="ru-RU" dirty="0" err="1">
                <a:solidFill>
                  <a:srgbClr val="231F2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розділені</a:t>
            </a:r>
            <a:r>
              <a:rPr lang="ru-RU" dirty="0">
                <a:solidFill>
                  <a:srgbClr val="231F2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, і </a:t>
            </a:r>
            <a:r>
              <a:rPr lang="ru-RU" dirty="0" err="1">
                <a:solidFill>
                  <a:srgbClr val="231F2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нормальне</a:t>
            </a:r>
            <a:r>
              <a:rPr lang="ru-RU" dirty="0">
                <a:solidFill>
                  <a:srgbClr val="231F2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31F2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повсякденне</a:t>
            </a:r>
            <a:r>
              <a:rPr lang="ru-RU" dirty="0">
                <a:solidFill>
                  <a:srgbClr val="231F2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31F2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життя</a:t>
            </a:r>
            <a:r>
              <a:rPr lang="ru-RU" dirty="0">
                <a:solidFill>
                  <a:srgbClr val="231F2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31F2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здається</a:t>
            </a:r>
            <a:r>
              <a:rPr lang="ru-RU" dirty="0">
                <a:solidFill>
                  <a:srgbClr val="231F2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31F2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неможливим</a:t>
            </a:r>
            <a:r>
              <a:rPr lang="ru-RU" dirty="0">
                <a:solidFill>
                  <a:srgbClr val="231F2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. </a:t>
            </a:r>
            <a:endParaRPr lang="ru-RU" dirty="0"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 marL="342900" marR="145415" lvl="0" indent="-342900" algn="just">
              <a:spcBef>
                <a:spcPts val="57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uk-UA" dirty="0">
                <a:solidFill>
                  <a:srgbClr val="231F2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Д</a:t>
            </a:r>
            <a:r>
              <a:rPr lang="ru-RU" dirty="0" err="1">
                <a:solidFill>
                  <a:srgbClr val="231F2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іти</a:t>
            </a:r>
            <a:r>
              <a:rPr lang="ru-RU" dirty="0">
                <a:solidFill>
                  <a:srgbClr val="231F2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31F2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можуть</a:t>
            </a:r>
            <a:r>
              <a:rPr lang="ru-RU" dirty="0">
                <a:solidFill>
                  <a:srgbClr val="231F2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31F2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відчувати</a:t>
            </a:r>
            <a:r>
              <a:rPr lang="ru-RU" dirty="0">
                <a:solidFill>
                  <a:srgbClr val="231F2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 себе </a:t>
            </a:r>
            <a:r>
              <a:rPr lang="ru-RU" dirty="0" err="1">
                <a:solidFill>
                  <a:srgbClr val="231F2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вразливими</a:t>
            </a:r>
            <a:r>
              <a:rPr lang="ru-RU" dirty="0">
                <a:solidFill>
                  <a:srgbClr val="231F2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231F2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наляканими</a:t>
            </a:r>
            <a:r>
              <a:rPr lang="ru-RU" dirty="0">
                <a:solidFill>
                  <a:srgbClr val="231F2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 та </a:t>
            </a:r>
            <a:r>
              <a:rPr lang="ru-RU" dirty="0" err="1">
                <a:solidFill>
                  <a:srgbClr val="231F2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невпевненими</a:t>
            </a:r>
            <a:r>
              <a:rPr lang="ru-RU" dirty="0">
                <a:solidFill>
                  <a:srgbClr val="231F2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. Вони часто бояться </a:t>
            </a:r>
            <a:r>
              <a:rPr lang="ru-RU" dirty="0" err="1">
                <a:solidFill>
                  <a:srgbClr val="231F2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власної</a:t>
            </a:r>
            <a:r>
              <a:rPr lang="ru-RU" dirty="0">
                <a:solidFill>
                  <a:srgbClr val="231F2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31F2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реакції</a:t>
            </a:r>
            <a:r>
              <a:rPr lang="ru-RU" dirty="0">
                <a:solidFill>
                  <a:srgbClr val="231F2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, бояться, </a:t>
            </a:r>
            <a:r>
              <a:rPr lang="ru-RU" dirty="0" err="1">
                <a:solidFill>
                  <a:srgbClr val="231F2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231F2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31F2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збожеволіють</a:t>
            </a:r>
            <a:r>
              <a:rPr lang="ru-RU" dirty="0">
                <a:solidFill>
                  <a:srgbClr val="231F2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31F2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231F2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31F2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втратять</a:t>
            </a:r>
            <a:r>
              <a:rPr lang="ru-RU" dirty="0">
                <a:solidFill>
                  <a:srgbClr val="231F2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 контроль</a:t>
            </a:r>
            <a:r>
              <a:rPr lang="uk-UA" dirty="0">
                <a:solidFill>
                  <a:srgbClr val="231F2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, або з ними щось не так, і вони якісь не такі – це незвичне лякає.</a:t>
            </a:r>
            <a:endParaRPr lang="ru-RU" dirty="0"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 marL="342900" marR="145415" lvl="0" indent="-342900" algn="just">
              <a:spcBef>
                <a:spcPts val="57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solidFill>
                  <a:srgbClr val="231F2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Вони </a:t>
            </a:r>
            <a:r>
              <a:rPr lang="ru-RU" dirty="0" err="1">
                <a:solidFill>
                  <a:srgbClr val="231F2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також</a:t>
            </a:r>
            <a:r>
              <a:rPr lang="ru-RU" dirty="0">
                <a:solidFill>
                  <a:srgbClr val="231F2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31F2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стурбовані</a:t>
            </a:r>
            <a:r>
              <a:rPr lang="ru-RU" dirty="0">
                <a:solidFill>
                  <a:srgbClr val="231F2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31F2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майбутнім</a:t>
            </a:r>
            <a:r>
              <a:rPr lang="ru-RU" dirty="0">
                <a:solidFill>
                  <a:srgbClr val="231F2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231F2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своєю</a:t>
            </a:r>
            <a:r>
              <a:rPr lang="ru-RU" dirty="0">
                <a:solidFill>
                  <a:srgbClr val="231F2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31F2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безпекою</a:t>
            </a:r>
            <a:r>
              <a:rPr lang="ru-RU" dirty="0">
                <a:solidFill>
                  <a:srgbClr val="231F2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, а </a:t>
            </a:r>
            <a:r>
              <a:rPr lang="ru-RU" dirty="0" err="1">
                <a:solidFill>
                  <a:srgbClr val="231F2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також</a:t>
            </a:r>
            <a:r>
              <a:rPr lang="ru-RU" dirty="0">
                <a:solidFill>
                  <a:srgbClr val="231F2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31F2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безпекою</a:t>
            </a:r>
            <a:r>
              <a:rPr lang="ru-RU" dirty="0">
                <a:solidFill>
                  <a:srgbClr val="231F2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31F2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найближчих</a:t>
            </a:r>
            <a:r>
              <a:rPr lang="ru-RU" dirty="0">
                <a:solidFill>
                  <a:srgbClr val="231F2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 до них людей. </a:t>
            </a:r>
            <a:endParaRPr lang="ru-RU" dirty="0">
              <a:latin typeface="Comic Sans MS" panose="030F0702030302020204" pitchFamily="66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6873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9D1ED5-3948-4A02-9FA0-9D2B52E9D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5185"/>
            <a:ext cx="10515600" cy="1325563"/>
          </a:xfrm>
        </p:spPr>
        <p:txBody>
          <a:bodyPr/>
          <a:lstStyle/>
          <a:p>
            <a:r>
              <a:rPr lang="uk-UA" dirty="0">
                <a:latin typeface="Comic Sans MS" panose="030F0702030302020204" pitchFamily="66" charset="0"/>
              </a:rPr>
              <a:t>Потрібен час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90D0614-85A5-40FA-B5D5-5C1FED8ECE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8712"/>
            <a:ext cx="10515600" cy="5559287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>
                <a:latin typeface="Comic Sans MS" panose="030F0702030302020204" pitchFamily="66" charset="0"/>
              </a:rPr>
              <a:t>Хоча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дітям</a:t>
            </a:r>
            <a:r>
              <a:rPr lang="ru-RU" dirty="0">
                <a:latin typeface="Comic Sans MS" panose="030F0702030302020204" pitchFamily="66" charset="0"/>
              </a:rPr>
              <a:t>, як і </a:t>
            </a:r>
            <a:r>
              <a:rPr lang="ru-RU" dirty="0" err="1">
                <a:latin typeface="Comic Sans MS" panose="030F0702030302020204" pitchFamily="66" charset="0"/>
              </a:rPr>
              <a:t>дорослим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ru-RU" dirty="0" err="1">
                <a:latin typeface="Comic Sans MS" panose="030F0702030302020204" pitchFamily="66" charset="0"/>
              </a:rPr>
              <a:t>потрібен</a:t>
            </a:r>
            <a:r>
              <a:rPr lang="ru-RU" dirty="0">
                <a:latin typeface="Comic Sans MS" panose="030F0702030302020204" pitchFamily="66" charset="0"/>
              </a:rPr>
              <a:t> час на «</a:t>
            </a:r>
            <a:r>
              <a:rPr lang="ru-RU" dirty="0" err="1">
                <a:latin typeface="Comic Sans MS" panose="030F0702030302020204" pitchFamily="66" charset="0"/>
              </a:rPr>
              <a:t>відключення</a:t>
            </a:r>
            <a:r>
              <a:rPr lang="ru-RU" dirty="0">
                <a:latin typeface="Comic Sans MS" panose="030F0702030302020204" pitchFamily="66" charset="0"/>
              </a:rPr>
              <a:t>» </a:t>
            </a:r>
            <a:r>
              <a:rPr lang="ru-RU" dirty="0" err="1">
                <a:latin typeface="Comic Sans MS" panose="030F0702030302020204" pitchFamily="66" charset="0"/>
              </a:rPr>
              <a:t>від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роздумів</a:t>
            </a:r>
            <a:r>
              <a:rPr lang="ru-RU" dirty="0">
                <a:latin typeface="Comic Sans MS" panose="030F0702030302020204" pitchFamily="66" charset="0"/>
              </a:rPr>
              <a:t> про </a:t>
            </a:r>
            <a:r>
              <a:rPr lang="ru-RU" dirty="0" err="1">
                <a:latin typeface="Comic Sans MS" panose="030F0702030302020204" pitchFamily="66" charset="0"/>
              </a:rPr>
              <a:t>подію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ru-RU" dirty="0" err="1">
                <a:latin typeface="Comic Sans MS" panose="030F0702030302020204" pitchFamily="66" charset="0"/>
              </a:rPr>
              <a:t>це</a:t>
            </a:r>
            <a:r>
              <a:rPr lang="ru-RU" dirty="0">
                <a:latin typeface="Comic Sans MS" panose="030F0702030302020204" pitchFamily="66" charset="0"/>
              </a:rPr>
              <a:t> не </a:t>
            </a:r>
            <a:r>
              <a:rPr lang="ru-RU" dirty="0" err="1">
                <a:latin typeface="Comic Sans MS" panose="030F0702030302020204" pitchFamily="66" charset="0"/>
              </a:rPr>
              <a:t>означає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ru-RU" dirty="0" err="1">
                <a:latin typeface="Comic Sans MS" panose="030F0702030302020204" pitchFamily="66" charset="0"/>
              </a:rPr>
              <a:t>що</a:t>
            </a:r>
            <a:r>
              <a:rPr lang="ru-RU" dirty="0">
                <a:latin typeface="Comic Sans MS" panose="030F0702030302020204" pitchFamily="66" charset="0"/>
              </a:rPr>
              <a:t> вони </a:t>
            </a:r>
            <a:r>
              <a:rPr lang="ru-RU" dirty="0" err="1">
                <a:latin typeface="Comic Sans MS" panose="030F0702030302020204" pitchFamily="66" charset="0"/>
              </a:rPr>
              <a:t>забудуть</a:t>
            </a:r>
            <a:r>
              <a:rPr lang="ru-RU" dirty="0">
                <a:latin typeface="Comic Sans MS" panose="030F0702030302020204" pitchFamily="66" charset="0"/>
              </a:rPr>
              <a:t> про те, </a:t>
            </a:r>
            <a:r>
              <a:rPr lang="ru-RU" dirty="0" err="1">
                <a:latin typeface="Comic Sans MS" panose="030F0702030302020204" pitchFamily="66" charset="0"/>
              </a:rPr>
              <a:t>що</a:t>
            </a:r>
            <a:r>
              <a:rPr lang="ru-RU" dirty="0">
                <a:latin typeface="Comic Sans MS" panose="030F0702030302020204" pitchFamily="66" charset="0"/>
              </a:rPr>
              <a:t> з ними </a:t>
            </a:r>
            <a:r>
              <a:rPr lang="ru-RU" dirty="0" err="1">
                <a:latin typeface="Comic Sans MS" panose="030F0702030302020204" pitchFamily="66" charset="0"/>
              </a:rPr>
              <a:t>сталося</a:t>
            </a:r>
            <a:r>
              <a:rPr lang="ru-RU" dirty="0">
                <a:latin typeface="Comic Sans MS" panose="030F0702030302020204" pitchFamily="66" charset="0"/>
              </a:rPr>
              <a:t>. </a:t>
            </a:r>
          </a:p>
          <a:p>
            <a:endParaRPr lang="uk-UA" dirty="0">
              <a:latin typeface="Comic Sans MS" panose="030F0702030302020204" pitchFamily="66" charset="0"/>
            </a:endParaRPr>
          </a:p>
          <a:p>
            <a:endParaRPr lang="uk-UA" dirty="0">
              <a:latin typeface="Comic Sans MS" panose="030F0702030302020204" pitchFamily="66" charset="0"/>
            </a:endParaRPr>
          </a:p>
          <a:p>
            <a:endParaRPr lang="uk-UA" dirty="0">
              <a:latin typeface="Comic Sans MS" panose="030F0702030302020204" pitchFamily="66" charset="0"/>
            </a:endParaRPr>
          </a:p>
          <a:p>
            <a:endParaRPr lang="uk-UA" dirty="0">
              <a:latin typeface="Comic Sans MS" panose="030F0702030302020204" pitchFamily="66" charset="0"/>
            </a:endParaRPr>
          </a:p>
          <a:p>
            <a:endParaRPr lang="uk-UA" dirty="0">
              <a:latin typeface="Comic Sans MS" panose="030F0702030302020204" pitchFamily="66" charset="0"/>
            </a:endParaRPr>
          </a:p>
          <a:p>
            <a:endParaRPr lang="uk-UA" dirty="0">
              <a:latin typeface="Comic Sans MS" panose="030F0702030302020204" pitchFamily="66" charset="0"/>
            </a:endParaRPr>
          </a:p>
          <a:p>
            <a:endParaRPr lang="uk-UA" dirty="0">
              <a:latin typeface="Comic Sans MS" panose="030F0702030302020204" pitchFamily="66" charset="0"/>
            </a:endParaRPr>
          </a:p>
          <a:p>
            <a:r>
              <a:rPr lang="ru-RU" dirty="0" err="1">
                <a:latin typeface="Comic Sans MS" panose="030F0702030302020204" pitchFamily="66" charset="0"/>
              </a:rPr>
              <a:t>Діти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повинні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інтерпретувати</a:t>
            </a:r>
            <a:r>
              <a:rPr lang="ru-RU" dirty="0">
                <a:latin typeface="Comic Sans MS" panose="030F0702030302020204" pitchFamily="66" charset="0"/>
              </a:rPr>
              <a:t> те, </a:t>
            </a:r>
            <a:r>
              <a:rPr lang="ru-RU" dirty="0" err="1">
                <a:latin typeface="Comic Sans MS" panose="030F0702030302020204" pitchFamily="66" charset="0"/>
              </a:rPr>
              <a:t>що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відбувається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навкруги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ru-RU" dirty="0" err="1">
                <a:latin typeface="Comic Sans MS" panose="030F0702030302020204" pitchFamily="66" charset="0"/>
              </a:rPr>
              <a:t>відповідно</a:t>
            </a:r>
            <a:r>
              <a:rPr lang="ru-RU" dirty="0">
                <a:latin typeface="Comic Sans MS" panose="030F0702030302020204" pitchFamily="66" charset="0"/>
              </a:rPr>
              <a:t> до </a:t>
            </a:r>
            <a:r>
              <a:rPr lang="ru-RU" dirty="0" err="1">
                <a:latin typeface="Comic Sans MS" panose="030F0702030302020204" pitchFamily="66" charset="0"/>
              </a:rPr>
              <a:t>свого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effectLst/>
                <a:latin typeface="Comic Sans MS" panose="030F0702030302020204" pitchFamily="66" charset="0"/>
              </a:rPr>
              <a:t>віку</a:t>
            </a:r>
            <a:r>
              <a:rPr lang="ru-RU" dirty="0">
                <a:effectLst/>
                <a:latin typeface="Comic Sans MS" panose="030F0702030302020204" pitchFamily="66" charset="0"/>
              </a:rPr>
              <a:t> та </a:t>
            </a:r>
            <a:r>
              <a:rPr lang="ru-RU" dirty="0" err="1">
                <a:effectLst/>
                <a:latin typeface="Comic Sans MS" panose="030F0702030302020204" pitchFamily="66" charset="0"/>
              </a:rPr>
              <a:t>рівня</a:t>
            </a:r>
            <a:r>
              <a:rPr lang="ru-RU" dirty="0">
                <a:effectLst/>
                <a:latin typeface="Comic Sans MS" panose="030F0702030302020204" pitchFamily="66" charset="0"/>
              </a:rPr>
              <a:t> </a:t>
            </a:r>
            <a:r>
              <a:rPr lang="ru-RU" dirty="0" err="1">
                <a:effectLst/>
                <a:latin typeface="Comic Sans MS" panose="030F0702030302020204" pitchFamily="66" charset="0"/>
              </a:rPr>
              <a:t>розвитку</a:t>
            </a:r>
            <a:r>
              <a:rPr lang="ru-RU" dirty="0">
                <a:effectLst/>
                <a:latin typeface="Comic Sans MS" panose="030F0702030302020204" pitchFamily="66" charset="0"/>
              </a:rPr>
              <a:t>, </a:t>
            </a:r>
            <a:r>
              <a:rPr lang="ru-RU" dirty="0" err="1">
                <a:effectLst/>
                <a:latin typeface="Comic Sans MS" panose="030F0702030302020204" pitchFamily="66" charset="0"/>
              </a:rPr>
              <a:t>щоб</a:t>
            </a:r>
            <a:r>
              <a:rPr lang="ru-RU" dirty="0">
                <a:effectLst/>
                <a:latin typeface="Comic Sans MS" panose="030F0702030302020204" pitchFamily="66" charset="0"/>
              </a:rPr>
              <a:t> </a:t>
            </a:r>
            <a:r>
              <a:rPr lang="ru-RU" dirty="0" err="1">
                <a:effectLst/>
                <a:latin typeface="Comic Sans MS" panose="030F0702030302020204" pitchFamily="66" charset="0"/>
              </a:rPr>
              <a:t>почуватися</a:t>
            </a:r>
            <a:r>
              <a:rPr lang="ru-RU" dirty="0">
                <a:effectLst/>
                <a:latin typeface="Comic Sans MS" panose="030F0702030302020204" pitchFamily="66" charset="0"/>
              </a:rPr>
              <a:t> у </a:t>
            </a:r>
            <a:r>
              <a:rPr lang="ru-RU" dirty="0" err="1">
                <a:effectLst/>
                <a:latin typeface="Comic Sans MS" panose="030F0702030302020204" pitchFamily="66" charset="0"/>
              </a:rPr>
              <a:t>безпеці</a:t>
            </a:r>
            <a:r>
              <a:rPr lang="ru-RU" dirty="0">
                <a:effectLst/>
                <a:latin typeface="Comic Sans MS" panose="030F0702030302020204" pitchFamily="66" charset="0"/>
              </a:rPr>
              <a:t>. </a:t>
            </a:r>
          </a:p>
          <a:p>
            <a:r>
              <a:rPr lang="ru-RU" dirty="0" err="1">
                <a:effectLst/>
                <a:latin typeface="Comic Sans MS" panose="030F0702030302020204" pitchFamily="66" charset="0"/>
              </a:rPr>
              <a:t>Їм</a:t>
            </a:r>
            <a:r>
              <a:rPr lang="ru-RU" dirty="0">
                <a:effectLst/>
                <a:latin typeface="Comic Sans MS" panose="030F0702030302020204" pitchFamily="66" charset="0"/>
              </a:rPr>
              <a:t> </a:t>
            </a:r>
            <a:r>
              <a:rPr lang="ru-RU" dirty="0" err="1">
                <a:effectLst/>
                <a:latin typeface="Comic Sans MS" panose="030F0702030302020204" pitchFamily="66" charset="0"/>
              </a:rPr>
              <a:t>потрібен</a:t>
            </a:r>
            <a:r>
              <a:rPr lang="ru-RU" dirty="0">
                <a:effectLst/>
                <a:latin typeface="Comic Sans MS" panose="030F0702030302020204" pitchFamily="66" charset="0"/>
              </a:rPr>
              <a:t> час, </a:t>
            </a:r>
            <a:r>
              <a:rPr lang="ru-RU" dirty="0" err="1">
                <a:effectLst/>
                <a:latin typeface="Comic Sans MS" panose="030F0702030302020204" pitchFamily="66" charset="0"/>
              </a:rPr>
              <a:t>аби</a:t>
            </a:r>
            <a:r>
              <a:rPr lang="ru-RU" dirty="0">
                <a:effectLst/>
                <a:latin typeface="Comic Sans MS" panose="030F0702030302020204" pitchFamily="66" charset="0"/>
              </a:rPr>
              <a:t> </a:t>
            </a:r>
            <a:r>
              <a:rPr lang="ru-RU" dirty="0" err="1">
                <a:effectLst/>
                <a:latin typeface="Comic Sans MS" panose="030F0702030302020204" pitchFamily="66" charset="0"/>
              </a:rPr>
              <a:t>розповісти</a:t>
            </a:r>
            <a:r>
              <a:rPr lang="ru-RU" dirty="0">
                <a:effectLst/>
                <a:latin typeface="Comic Sans MS" panose="030F0702030302020204" pitchFamily="66" charset="0"/>
              </a:rPr>
              <a:t> про те, </a:t>
            </a:r>
            <a:r>
              <a:rPr lang="ru-RU" dirty="0" err="1">
                <a:effectLst/>
                <a:latin typeface="Comic Sans MS" panose="030F0702030302020204" pitchFamily="66" charset="0"/>
              </a:rPr>
              <a:t>що</a:t>
            </a:r>
            <a:r>
              <a:rPr lang="ru-RU" dirty="0">
                <a:effectLst/>
                <a:latin typeface="Comic Sans MS" panose="030F0702030302020204" pitchFamily="66" charset="0"/>
              </a:rPr>
              <a:t> з ними </a:t>
            </a:r>
            <a:r>
              <a:rPr lang="ru-RU" dirty="0" err="1">
                <a:effectLst/>
                <a:latin typeface="Comic Sans MS" panose="030F0702030302020204" pitchFamily="66" charset="0"/>
              </a:rPr>
              <a:t>сталося</a:t>
            </a:r>
            <a:r>
              <a:rPr lang="ru-RU" dirty="0">
                <a:effectLst/>
                <a:latin typeface="Comic Sans MS" panose="030F0702030302020204" pitchFamily="66" charset="0"/>
              </a:rPr>
              <a:t>, і </a:t>
            </a:r>
            <a:r>
              <a:rPr lang="ru-RU" dirty="0" err="1">
                <a:effectLst/>
                <a:latin typeface="Comic Sans MS" panose="030F0702030302020204" pitchFamily="66" charset="0"/>
              </a:rPr>
              <a:t>висловити</a:t>
            </a:r>
            <a:r>
              <a:rPr lang="ru-RU" dirty="0">
                <a:effectLst/>
                <a:latin typeface="Comic Sans MS" panose="030F0702030302020204" pitchFamily="66" charset="0"/>
              </a:rPr>
              <a:t> </a:t>
            </a:r>
            <a:r>
              <a:rPr lang="ru-RU" dirty="0" err="1">
                <a:effectLst/>
                <a:latin typeface="Comic Sans MS" panose="030F0702030302020204" pitchFamily="66" charset="0"/>
              </a:rPr>
              <a:t>свої</a:t>
            </a:r>
            <a:r>
              <a:rPr lang="ru-RU" dirty="0">
                <a:effectLst/>
                <a:latin typeface="Comic Sans MS" panose="030F0702030302020204" pitchFamily="66" charset="0"/>
              </a:rPr>
              <a:t> </a:t>
            </a:r>
            <a:r>
              <a:rPr lang="ru-RU" dirty="0" err="1">
                <a:effectLst/>
                <a:latin typeface="Comic Sans MS" panose="030F0702030302020204" pitchFamily="66" charset="0"/>
              </a:rPr>
              <a:t>емоції</a:t>
            </a:r>
            <a:r>
              <a:rPr lang="ru-RU" dirty="0">
                <a:effectLst/>
                <a:latin typeface="Comic Sans MS" panose="030F0702030302020204" pitchFamily="66" charset="0"/>
              </a:rPr>
              <a:t>, </a:t>
            </a:r>
            <a:r>
              <a:rPr lang="ru-RU" dirty="0" err="1">
                <a:effectLst/>
                <a:latin typeface="Comic Sans MS" panose="030F0702030302020204" pitchFamily="66" charset="0"/>
              </a:rPr>
              <a:t>пов’язані</a:t>
            </a:r>
            <a:r>
              <a:rPr lang="ru-RU" dirty="0">
                <a:effectLst/>
                <a:latin typeface="Comic Sans MS" panose="030F0702030302020204" pitchFamily="66" charset="0"/>
              </a:rPr>
              <a:t> з </a:t>
            </a:r>
            <a:r>
              <a:rPr lang="ru-RU" dirty="0" err="1">
                <a:effectLst/>
                <a:latin typeface="Comic Sans MS" panose="030F0702030302020204" pitchFamily="66" charset="0"/>
              </a:rPr>
              <a:t>поганими</a:t>
            </a:r>
            <a:r>
              <a:rPr lang="ru-RU" dirty="0">
                <a:effectLst/>
                <a:latin typeface="Comic Sans MS" panose="030F0702030302020204" pitchFamily="66" charset="0"/>
              </a:rPr>
              <a:t> </a:t>
            </a:r>
            <a:r>
              <a:rPr lang="ru-RU" dirty="0" err="1">
                <a:effectLst/>
                <a:latin typeface="Comic Sans MS" panose="030F0702030302020204" pitchFamily="66" charset="0"/>
              </a:rPr>
              <a:t>спогадами</a:t>
            </a:r>
            <a:r>
              <a:rPr lang="ru-RU" dirty="0">
                <a:effectLst/>
                <a:latin typeface="Comic Sans MS" panose="030F0702030302020204" pitchFamily="66" charset="0"/>
              </a:rPr>
              <a:t>.  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4" name="Стрелка: влево 3">
            <a:extLst>
              <a:ext uri="{FF2B5EF4-FFF2-40B4-BE49-F238E27FC236}">
                <a16:creationId xmlns:a16="http://schemas.microsoft.com/office/drawing/2014/main" id="{95534D0E-75F4-4702-BCB5-3FC9C1CFB701}"/>
              </a:ext>
            </a:extLst>
          </p:cNvPr>
          <p:cNvSpPr/>
          <p:nvPr/>
        </p:nvSpPr>
        <p:spPr>
          <a:xfrm>
            <a:off x="5592417" y="437148"/>
            <a:ext cx="3140766" cy="82163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88BA5C2-FD31-4ECA-B63C-BF81F32153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938" y="1960355"/>
            <a:ext cx="4024245" cy="3018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7529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C7D069-D5C3-47DE-A4C7-5A95F96D6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027" y="632819"/>
            <a:ext cx="3511825" cy="1325563"/>
          </a:xfrm>
        </p:spPr>
        <p:txBody>
          <a:bodyPr/>
          <a:lstStyle/>
          <a:p>
            <a:pPr algn="ctr"/>
            <a:r>
              <a:rPr lang="uk-UA" dirty="0">
                <a:solidFill>
                  <a:srgbClr val="FF0000"/>
                </a:solidFill>
                <a:latin typeface="Comic Sans MS" panose="030F0702030302020204" pitchFamily="66" charset="0"/>
              </a:rPr>
              <a:t>ЯК слухати?</a:t>
            </a:r>
            <a:endParaRPr lang="ru-RU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0ABB5FB-EF6C-4567-B2E4-A46D466723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4764" y="208338"/>
            <a:ext cx="5509593" cy="2155590"/>
          </a:xfrm>
        </p:spPr>
        <p:txBody>
          <a:bodyPr>
            <a:noAutofit/>
          </a:bodyPr>
          <a:lstStyle/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Ви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повинні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бути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готові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слухати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Знайти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зручний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момент та час.</a:t>
            </a:r>
          </a:p>
          <a:p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Давати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достатньо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часу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дітям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щоб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говорити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та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висловлювати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складні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речі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до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кінця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 </a:t>
            </a:r>
          </a:p>
          <a:p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Показувати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уважність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і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зацікавленість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в тому,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що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вона говорить.</a:t>
            </a:r>
          </a:p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Варто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давати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підбадьорливі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коментарі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 </a:t>
            </a:r>
          </a:p>
          <a:p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Прийняти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всі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відчуття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дитини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як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природні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та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нормальні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 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навіть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якщо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батькам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важко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про них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чути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7F70CF0-1784-482F-A3DF-79756746030F}"/>
              </a:ext>
            </a:extLst>
          </p:cNvPr>
          <p:cNvSpPr/>
          <p:nvPr/>
        </p:nvSpPr>
        <p:spPr>
          <a:xfrm>
            <a:off x="281609" y="5326223"/>
            <a:ext cx="8266043" cy="132343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endParaRPr lang="ru-RU" sz="1600" dirty="0">
              <a:latin typeface="Comic Sans MS" panose="030F0702030302020204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 err="1">
                <a:latin typeface="Comic Sans MS" panose="030F0702030302020204" pitchFamily="66" charset="0"/>
              </a:rPr>
              <a:t>Важливо</a:t>
            </a:r>
            <a:r>
              <a:rPr lang="ru-RU" sz="1600" dirty="0">
                <a:latin typeface="Comic Sans MS" panose="030F0702030302020204" pitchFamily="66" charset="0"/>
              </a:rPr>
              <a:t> не </a:t>
            </a:r>
            <a:r>
              <a:rPr lang="ru-RU" sz="1600" dirty="0" err="1">
                <a:latin typeface="Comic Sans MS" panose="030F0702030302020204" pitchFamily="66" charset="0"/>
              </a:rPr>
              <a:t>зупинятися</a:t>
            </a:r>
            <a:r>
              <a:rPr lang="ru-RU" sz="1600" dirty="0">
                <a:latin typeface="Comic Sans MS" panose="030F0702030302020204" pitchFamily="66" charset="0"/>
              </a:rPr>
              <a:t>, коли </a:t>
            </a:r>
            <a:r>
              <a:rPr lang="ru-RU" sz="1600" dirty="0" err="1">
                <a:latin typeface="Comic Sans MS" panose="030F0702030302020204" pitchFamily="66" charset="0"/>
              </a:rPr>
              <a:t>дитина</a:t>
            </a:r>
            <a:r>
              <a:rPr lang="ru-RU" sz="1600" dirty="0">
                <a:latin typeface="Comic Sans MS" panose="030F0702030302020204" pitchFamily="66" charset="0"/>
              </a:rPr>
              <a:t> </a:t>
            </a:r>
            <a:r>
              <a:rPr lang="ru-RU" sz="1600" dirty="0" err="1">
                <a:latin typeface="Comic Sans MS" panose="030F0702030302020204" pitchFamily="66" charset="0"/>
              </a:rPr>
              <a:t>засмучена</a:t>
            </a:r>
            <a:r>
              <a:rPr lang="ru-RU" sz="1600" dirty="0">
                <a:latin typeface="Comic Sans MS" panose="030F0702030302020204" pitchFamily="66" charset="0"/>
              </a:rPr>
              <a:t>. Будьте з нею та </a:t>
            </a:r>
            <a:r>
              <a:rPr lang="ru-RU" sz="1600" dirty="0" err="1">
                <a:latin typeface="Comic Sans MS" panose="030F0702030302020204" pitchFamily="66" charset="0"/>
              </a:rPr>
              <a:t>втішайте</a:t>
            </a:r>
            <a:r>
              <a:rPr lang="ru-RU" sz="1600" dirty="0">
                <a:latin typeface="Comic Sans MS" panose="030F0702030302020204" pitchFamily="66" charset="0"/>
              </a:rPr>
              <a:t> </a:t>
            </a:r>
            <a:r>
              <a:rPr lang="ru-RU" sz="1600" dirty="0" err="1">
                <a:latin typeface="Comic Sans MS" panose="030F0702030302020204" pitchFamily="66" charset="0"/>
              </a:rPr>
              <a:t>її</a:t>
            </a:r>
            <a:r>
              <a:rPr lang="ru-RU" sz="1600" dirty="0">
                <a:latin typeface="Comic Sans MS" panose="030F0702030302020204" pitchFamily="66" charset="0"/>
              </a:rPr>
              <a:t>, </a:t>
            </a:r>
            <a:r>
              <a:rPr lang="ru-RU" sz="1600" dirty="0" err="1">
                <a:latin typeface="Comic Sans MS" panose="030F0702030302020204" pitchFamily="66" charset="0"/>
              </a:rPr>
              <a:t>поки</a:t>
            </a:r>
            <a:r>
              <a:rPr lang="ru-RU" sz="1600" dirty="0">
                <a:latin typeface="Comic Sans MS" panose="030F0702030302020204" pitchFamily="66" charset="0"/>
              </a:rPr>
              <a:t> вона не </a:t>
            </a:r>
            <a:r>
              <a:rPr lang="ru-RU" sz="1600" dirty="0" err="1">
                <a:latin typeface="Comic Sans MS" panose="030F0702030302020204" pitchFamily="66" charset="0"/>
              </a:rPr>
              <a:t>розповість</a:t>
            </a:r>
            <a:r>
              <a:rPr lang="ru-RU" sz="1600" dirty="0">
                <a:latin typeface="Comic Sans MS" panose="030F0702030302020204" pitchFamily="66" charset="0"/>
              </a:rPr>
              <a:t> свою </a:t>
            </a:r>
            <a:r>
              <a:rPr lang="ru-RU" sz="1600" dirty="0" err="1">
                <a:latin typeface="Comic Sans MS" panose="030F0702030302020204" pitchFamily="66" charset="0"/>
              </a:rPr>
              <a:t>історію</a:t>
            </a:r>
            <a:r>
              <a:rPr lang="ru-RU" sz="1600" dirty="0">
                <a:latin typeface="Comic Sans MS" panose="030F0702030302020204" pitchFamily="66" charset="0"/>
              </a:rPr>
              <a:t> до </a:t>
            </a:r>
            <a:r>
              <a:rPr lang="ru-RU" sz="1600" dirty="0" err="1">
                <a:latin typeface="Comic Sans MS" panose="030F0702030302020204" pitchFamily="66" charset="0"/>
              </a:rPr>
              <a:t>кінця</a:t>
            </a:r>
            <a:r>
              <a:rPr lang="ru-RU" sz="1600" dirty="0">
                <a:latin typeface="Comic Sans MS" panose="030F0702030302020204" pitchFamily="66" charset="0"/>
              </a:rPr>
              <a:t> та не </a:t>
            </a:r>
            <a:r>
              <a:rPr lang="ru-RU" sz="1600" dirty="0" err="1">
                <a:latin typeface="Comic Sans MS" panose="030F0702030302020204" pitchFamily="66" charset="0"/>
              </a:rPr>
              <a:t>відчує</a:t>
            </a:r>
            <a:r>
              <a:rPr lang="ru-RU" sz="1600" dirty="0">
                <a:latin typeface="Comic Sans MS" panose="030F0702030302020204" pitchFamily="66" charset="0"/>
              </a:rPr>
              <a:t> себе </a:t>
            </a:r>
            <a:r>
              <a:rPr lang="ru-RU" sz="1600" dirty="0" err="1">
                <a:latin typeface="Comic Sans MS" panose="030F0702030302020204" pitchFamily="66" charset="0"/>
              </a:rPr>
              <a:t>трохи</a:t>
            </a:r>
            <a:r>
              <a:rPr lang="ru-RU" sz="1600" dirty="0">
                <a:latin typeface="Comic Sans MS" panose="030F0702030302020204" pitchFamily="66" charset="0"/>
              </a:rPr>
              <a:t> </a:t>
            </a:r>
            <a:r>
              <a:rPr lang="ru-RU" sz="1600" dirty="0" err="1">
                <a:latin typeface="Comic Sans MS" panose="030F0702030302020204" pitchFamily="66" charset="0"/>
              </a:rPr>
              <a:t>краще</a:t>
            </a:r>
            <a:r>
              <a:rPr lang="ru-RU" sz="1600" dirty="0">
                <a:latin typeface="Comic Sans MS" panose="030F0702030302020204" pitchFamily="66" charset="0"/>
              </a:rPr>
              <a:t>;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 err="1">
                <a:latin typeface="Comic Sans MS" panose="030F0702030302020204" pitchFamily="66" charset="0"/>
              </a:rPr>
              <a:t>багато</a:t>
            </a:r>
            <a:r>
              <a:rPr lang="ru-RU" sz="1600" dirty="0">
                <a:latin typeface="Comic Sans MS" panose="030F0702030302020204" pitchFamily="66" charset="0"/>
              </a:rPr>
              <a:t> </a:t>
            </a:r>
            <a:r>
              <a:rPr lang="ru-RU" sz="1600" dirty="0" err="1">
                <a:latin typeface="Comic Sans MS" panose="030F0702030302020204" pitchFamily="66" charset="0"/>
              </a:rPr>
              <a:t>хваліть</a:t>
            </a:r>
            <a:r>
              <a:rPr lang="ru-RU" sz="1600" dirty="0">
                <a:latin typeface="Comic Sans MS" panose="030F0702030302020204" pitchFamily="66" charset="0"/>
              </a:rPr>
              <a:t> за те, </a:t>
            </a:r>
            <a:r>
              <a:rPr lang="ru-RU" sz="1600" dirty="0" err="1">
                <a:latin typeface="Comic Sans MS" panose="030F0702030302020204" pitchFamily="66" charset="0"/>
              </a:rPr>
              <a:t>що</a:t>
            </a:r>
            <a:r>
              <a:rPr lang="ru-RU" sz="1600" dirty="0">
                <a:latin typeface="Comic Sans MS" panose="030F0702030302020204" pitchFamily="66" charset="0"/>
              </a:rPr>
              <a:t> вона </a:t>
            </a:r>
            <a:r>
              <a:rPr lang="ru-RU" sz="1600" dirty="0" err="1">
                <a:latin typeface="Comic Sans MS" panose="030F0702030302020204" pitchFamily="66" charset="0"/>
              </a:rPr>
              <a:t>відважилася</a:t>
            </a:r>
            <a:r>
              <a:rPr lang="ru-RU" sz="1600" dirty="0">
                <a:latin typeface="Comic Sans MS" panose="030F0702030302020204" pitchFamily="66" charset="0"/>
              </a:rPr>
              <a:t> </a:t>
            </a:r>
            <a:r>
              <a:rPr lang="ru-RU" sz="1600" dirty="0" err="1">
                <a:latin typeface="Comic Sans MS" panose="030F0702030302020204" pitchFamily="66" charset="0"/>
              </a:rPr>
              <a:t>поговорити</a:t>
            </a:r>
            <a:r>
              <a:rPr lang="ru-RU" sz="1600" dirty="0">
                <a:latin typeface="Comic Sans MS" panose="030F0702030302020204" pitchFamily="66" charset="0"/>
              </a:rPr>
              <a:t> з вами та </a:t>
            </a:r>
            <a:r>
              <a:rPr lang="ru-RU" sz="1600" dirty="0" err="1">
                <a:latin typeface="Comic Sans MS" panose="030F0702030302020204" pitchFamily="66" charset="0"/>
              </a:rPr>
              <a:t>розповісти</a:t>
            </a:r>
            <a:r>
              <a:rPr lang="ru-RU" sz="1600" dirty="0">
                <a:latin typeface="Comic Sans MS" panose="030F0702030302020204" pitchFamily="66" charset="0"/>
              </a:rPr>
              <a:t> про </a:t>
            </a:r>
            <a:r>
              <a:rPr lang="ru-RU" sz="1600" dirty="0" err="1">
                <a:latin typeface="Comic Sans MS" panose="030F0702030302020204" pitchFamily="66" charset="0"/>
              </a:rPr>
              <a:t>наболіле</a:t>
            </a:r>
            <a:r>
              <a:rPr lang="ru-RU" sz="1600" dirty="0">
                <a:latin typeface="Comic Sans MS" panose="030F0702030302020204" pitchFamily="66" charset="0"/>
              </a:rPr>
              <a:t>. 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C4899D0-370C-4059-9B8B-AC5C5AC230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5342" y="0"/>
            <a:ext cx="1906658" cy="184812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993790E-E044-47BD-8544-2DA18F772C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17"/>
          <a:stretch/>
        </p:blipFill>
        <p:spPr>
          <a:xfrm>
            <a:off x="290718" y="2521228"/>
            <a:ext cx="4374046" cy="21754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C19A6A09-5891-41A2-B3D1-2E3AEEC6F7E1}"/>
              </a:ext>
            </a:extLst>
          </p:cNvPr>
          <p:cNvSpPr/>
          <p:nvPr/>
        </p:nvSpPr>
        <p:spPr>
          <a:xfrm>
            <a:off x="4876800" y="2993487"/>
            <a:ext cx="7315200" cy="2308324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err="1">
                <a:solidFill>
                  <a:schemeClr val="bg1"/>
                </a:solidFill>
                <a:latin typeface="Comic Sans MS" panose="030F0702030302020204" pitchFamily="66" charset="0"/>
              </a:rPr>
              <a:t>Іноді</a:t>
            </a:r>
            <a:r>
              <a:rPr lang="ru-RU" dirty="0">
                <a:solidFill>
                  <a:schemeClr val="bg1"/>
                </a:solidFill>
                <a:latin typeface="Comic Sans MS" panose="030F0702030302020204" pitchFamily="66" charset="0"/>
              </a:rPr>
              <a:t>, </a:t>
            </a:r>
            <a:r>
              <a:rPr lang="ru-RU" dirty="0" err="1">
                <a:solidFill>
                  <a:schemeClr val="bg1"/>
                </a:solidFill>
                <a:latin typeface="Comic Sans MS" panose="030F0702030302020204" pitchFamily="66" charset="0"/>
              </a:rPr>
              <a:t>дорослому</a:t>
            </a:r>
            <a:r>
              <a:rPr lang="ru-RU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omic Sans MS" panose="030F0702030302020204" pitchFamily="66" charset="0"/>
              </a:rPr>
              <a:t>важко</a:t>
            </a:r>
            <a:r>
              <a:rPr lang="ru-RU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omic Sans MS" panose="030F0702030302020204" pitchFamily="66" charset="0"/>
              </a:rPr>
              <a:t>витримати</a:t>
            </a:r>
            <a:r>
              <a:rPr lang="ru-RU" dirty="0">
                <a:solidFill>
                  <a:schemeClr val="bg1"/>
                </a:solidFill>
                <a:latin typeface="Comic Sans MS" panose="030F0702030302020204" pitchFamily="66" charset="0"/>
              </a:rPr>
              <a:t> БІЛЬ </a:t>
            </a:r>
            <a:r>
              <a:rPr lang="ru-RU" dirty="0" err="1">
                <a:solidFill>
                  <a:schemeClr val="bg1"/>
                </a:solidFill>
                <a:latin typeface="Comic Sans MS" panose="030F0702030302020204" pitchFamily="66" charset="0"/>
              </a:rPr>
              <a:t>від</a:t>
            </a:r>
            <a:r>
              <a:rPr lang="ru-RU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omic Sans MS" panose="030F0702030302020204" pitchFamily="66" charset="0"/>
              </a:rPr>
              <a:t>дитячої</a:t>
            </a:r>
            <a:r>
              <a:rPr lang="ru-RU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omic Sans MS" panose="030F0702030302020204" pitchFamily="66" charset="0"/>
              </a:rPr>
              <a:t>росповіди</a:t>
            </a:r>
            <a:r>
              <a:rPr lang="ru-RU" dirty="0">
                <a:solidFill>
                  <a:schemeClr val="bg1"/>
                </a:solidFill>
                <a:latin typeface="Comic Sans MS" panose="030F0702030302020204" pitchFamily="66" charset="0"/>
              </a:rPr>
              <a:t> самому, </a:t>
            </a:r>
            <a:r>
              <a:rPr lang="ru-RU" dirty="0" err="1">
                <a:solidFill>
                  <a:schemeClr val="bg1"/>
                </a:solidFill>
                <a:latin typeface="Comic Sans MS" panose="030F0702030302020204" pitchFamily="66" charset="0"/>
              </a:rPr>
              <a:t>тоді</a:t>
            </a:r>
            <a:r>
              <a:rPr lang="ru-RU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omic Sans MS" panose="030F0702030302020204" pitchFamily="66" charset="0"/>
              </a:rPr>
              <a:t>природна</a:t>
            </a:r>
            <a:r>
              <a:rPr lang="ru-RU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omic Sans MS" panose="030F0702030302020204" pitchFamily="66" charset="0"/>
              </a:rPr>
              <a:t>реакція</a:t>
            </a:r>
            <a:r>
              <a:rPr lang="ru-RU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omic Sans MS" panose="030F0702030302020204" pitchFamily="66" charset="0"/>
              </a:rPr>
              <a:t>дорослих</a:t>
            </a:r>
            <a:r>
              <a:rPr lang="ru-RU" dirty="0">
                <a:solidFill>
                  <a:schemeClr val="bg1"/>
                </a:solidFill>
                <a:latin typeface="Comic Sans MS" panose="030F0702030302020204" pitchFamily="66" charset="0"/>
              </a:rPr>
              <a:t> — </a:t>
            </a:r>
            <a:r>
              <a:rPr lang="ru-RU" dirty="0" err="1">
                <a:solidFill>
                  <a:schemeClr val="bg1"/>
                </a:solidFill>
                <a:latin typeface="Comic Sans MS" panose="030F0702030302020204" pitchFamily="66" charset="0"/>
              </a:rPr>
              <a:t>це</a:t>
            </a:r>
            <a:r>
              <a:rPr lang="ru-RU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omic Sans MS" panose="030F0702030302020204" pitchFamily="66" charset="0"/>
              </a:rPr>
              <a:t>уникнути</a:t>
            </a:r>
            <a:r>
              <a:rPr lang="ru-RU" dirty="0">
                <a:solidFill>
                  <a:schemeClr val="bg1"/>
                </a:solidFill>
                <a:latin typeface="Comic Sans MS" panose="030F0702030302020204" pitchFamily="66" charset="0"/>
              </a:rPr>
              <a:t> болю та </a:t>
            </a:r>
            <a:r>
              <a:rPr lang="ru-RU" dirty="0" err="1">
                <a:solidFill>
                  <a:schemeClr val="bg1"/>
                </a:solidFill>
                <a:latin typeface="Comic Sans MS" panose="030F0702030302020204" pitchFamily="66" charset="0"/>
              </a:rPr>
              <a:t>припинити</a:t>
            </a:r>
            <a:r>
              <a:rPr lang="ru-RU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omic Sans MS" panose="030F0702030302020204" pitchFamily="66" charset="0"/>
              </a:rPr>
              <a:t>переживання</a:t>
            </a:r>
            <a:r>
              <a:rPr lang="ru-RU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omic Sans MS" panose="030F0702030302020204" pitchFamily="66" charset="0"/>
              </a:rPr>
              <a:t>дитини</a:t>
            </a:r>
            <a:r>
              <a:rPr lang="ru-RU" dirty="0">
                <a:solidFill>
                  <a:schemeClr val="bg1"/>
                </a:solidFill>
                <a:latin typeface="Comic Sans MS" panose="030F0702030302020204" pitchFamily="66" charset="0"/>
              </a:rPr>
              <a:t>, такими фразами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  <a:latin typeface="Comic Sans MS" panose="030F0702030302020204" pitchFamily="66" charset="0"/>
              </a:rPr>
              <a:t>«не треба зараз </a:t>
            </a:r>
            <a:r>
              <a:rPr lang="ru-RU" dirty="0" err="1">
                <a:solidFill>
                  <a:schemeClr val="bg1"/>
                </a:solidFill>
                <a:latin typeface="Comic Sans MS" panose="030F0702030302020204" pitchFamily="66" charset="0"/>
              </a:rPr>
              <a:t>плакати</a:t>
            </a:r>
            <a:r>
              <a:rPr lang="ru-RU" dirty="0">
                <a:solidFill>
                  <a:schemeClr val="bg1"/>
                </a:solidFill>
                <a:latin typeface="Comic Sans MS" panose="030F0702030302020204" pitchFamily="66" charset="0"/>
              </a:rPr>
              <a:t>» </a:t>
            </a:r>
            <a:r>
              <a:rPr lang="ru-RU" dirty="0" err="1">
                <a:solidFill>
                  <a:schemeClr val="bg1"/>
                </a:solidFill>
                <a:latin typeface="Comic Sans MS" panose="030F0702030302020204" pitchFamily="66" charset="0"/>
              </a:rPr>
              <a:t>або</a:t>
            </a:r>
            <a:r>
              <a:rPr lang="ru-RU" dirty="0">
                <a:solidFill>
                  <a:schemeClr val="bg1"/>
                </a:solidFill>
                <a:latin typeface="Comic Sans MS" panose="030F0702030302020204" pitchFamily="66" charset="0"/>
              </a:rPr>
              <a:t> «нам не </a:t>
            </a:r>
            <a:r>
              <a:rPr lang="ru-RU" dirty="0" err="1">
                <a:solidFill>
                  <a:schemeClr val="bg1"/>
                </a:solidFill>
                <a:latin typeface="Comic Sans MS" panose="030F0702030302020204" pitchFamily="66" charset="0"/>
              </a:rPr>
              <a:t>обов’язково</a:t>
            </a:r>
            <a:r>
              <a:rPr lang="ru-RU" dirty="0">
                <a:solidFill>
                  <a:schemeClr val="bg1"/>
                </a:solidFill>
                <a:latin typeface="Comic Sans MS" panose="030F0702030302020204" pitchFamily="66" charset="0"/>
              </a:rPr>
              <a:t> про </a:t>
            </a:r>
            <a:r>
              <a:rPr lang="ru-RU" dirty="0" err="1">
                <a:solidFill>
                  <a:schemeClr val="bg1"/>
                </a:solidFill>
                <a:latin typeface="Comic Sans MS" panose="030F0702030302020204" pitchFamily="66" charset="0"/>
              </a:rPr>
              <a:t>це</a:t>
            </a:r>
            <a:r>
              <a:rPr lang="ru-RU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omic Sans MS" panose="030F0702030302020204" pitchFamily="66" charset="0"/>
              </a:rPr>
              <a:t>говорити</a:t>
            </a:r>
            <a:r>
              <a:rPr lang="ru-RU" dirty="0">
                <a:solidFill>
                  <a:schemeClr val="bg1"/>
                </a:solidFill>
                <a:latin typeface="Comic Sans MS" panose="030F0702030302020204" pitchFamily="66" charset="0"/>
              </a:rPr>
              <a:t>». </a:t>
            </a:r>
          </a:p>
          <a:p>
            <a:r>
              <a:rPr lang="ru-RU" dirty="0">
                <a:solidFill>
                  <a:schemeClr val="bg1"/>
                </a:solidFill>
                <a:latin typeface="Comic Sans MS" panose="030F0702030302020204" pitchFamily="66" charset="0"/>
              </a:rPr>
              <a:t>Так </a:t>
            </a:r>
            <a:r>
              <a:rPr lang="ru-RU" dirty="0" err="1">
                <a:solidFill>
                  <a:schemeClr val="bg1"/>
                </a:solidFill>
                <a:latin typeface="Comic Sans MS" panose="030F0702030302020204" pitchFamily="66" charset="0"/>
              </a:rPr>
              <a:t>дитина</a:t>
            </a:r>
            <a:r>
              <a:rPr lang="ru-RU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omic Sans MS" panose="030F0702030302020204" pitchFamily="66" charset="0"/>
              </a:rPr>
              <a:t>отримує</a:t>
            </a:r>
            <a:r>
              <a:rPr lang="ru-RU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omic Sans MS" panose="030F0702030302020204" pitchFamily="66" charset="0"/>
              </a:rPr>
              <a:t>меседж</a:t>
            </a:r>
            <a:r>
              <a:rPr lang="ru-RU" dirty="0">
                <a:solidFill>
                  <a:schemeClr val="bg1"/>
                </a:solidFill>
                <a:latin typeface="Comic Sans MS" panose="030F0702030302020204" pitchFamily="66" charset="0"/>
              </a:rPr>
              <a:t>, </a:t>
            </a:r>
            <a:r>
              <a:rPr lang="ru-RU" dirty="0" err="1">
                <a:solidFill>
                  <a:schemeClr val="bg1"/>
                </a:solidFill>
                <a:latin typeface="Comic Sans MS" panose="030F0702030302020204" pitchFamily="66" charset="0"/>
              </a:rPr>
              <a:t>що</a:t>
            </a:r>
            <a:r>
              <a:rPr lang="ru-RU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omic Sans MS" panose="030F0702030302020204" pitchFamily="66" charset="0"/>
              </a:rPr>
              <a:t>дорослий</a:t>
            </a:r>
            <a:r>
              <a:rPr lang="ru-RU" dirty="0">
                <a:solidFill>
                  <a:schemeClr val="bg1"/>
                </a:solidFill>
                <a:latin typeface="Comic Sans MS" panose="030F0702030302020204" pitchFamily="66" charset="0"/>
              </a:rPr>
              <a:t> не </a:t>
            </a:r>
            <a:r>
              <a:rPr lang="ru-RU" dirty="0" err="1">
                <a:solidFill>
                  <a:schemeClr val="bg1"/>
                </a:solidFill>
                <a:latin typeface="Comic Sans MS" panose="030F0702030302020204" pitchFamily="66" charset="0"/>
              </a:rPr>
              <a:t>хоче</a:t>
            </a:r>
            <a:r>
              <a:rPr lang="ru-RU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omic Sans MS" panose="030F0702030302020204" pitchFamily="66" charset="0"/>
              </a:rPr>
              <a:t>слухати</a:t>
            </a:r>
            <a:r>
              <a:rPr lang="ru-RU" dirty="0">
                <a:solidFill>
                  <a:schemeClr val="bg1"/>
                </a:solidFill>
                <a:latin typeface="Comic Sans MS" panose="030F0702030302020204" pitchFamily="66" charset="0"/>
              </a:rPr>
              <a:t>, і </a:t>
            </a:r>
            <a:r>
              <a:rPr lang="ru-RU" dirty="0" err="1">
                <a:solidFill>
                  <a:schemeClr val="bg1"/>
                </a:solidFill>
                <a:latin typeface="Comic Sans MS" panose="030F0702030302020204" pitchFamily="66" charset="0"/>
              </a:rPr>
              <a:t>що</a:t>
            </a:r>
            <a:r>
              <a:rPr lang="ru-RU" dirty="0">
                <a:solidFill>
                  <a:schemeClr val="bg1"/>
                </a:solidFill>
                <a:latin typeface="Comic Sans MS" panose="030F0702030302020204" pitchFamily="66" charset="0"/>
              </a:rPr>
              <a:t> є </a:t>
            </a:r>
            <a:r>
              <a:rPr lang="ru-RU" dirty="0" err="1">
                <a:solidFill>
                  <a:schemeClr val="bg1"/>
                </a:solidFill>
                <a:latin typeface="Comic Sans MS" panose="030F0702030302020204" pitchFamily="66" charset="0"/>
              </a:rPr>
              <a:t>речі</a:t>
            </a:r>
            <a:r>
              <a:rPr lang="ru-RU" dirty="0">
                <a:solidFill>
                  <a:schemeClr val="bg1"/>
                </a:solidFill>
                <a:latin typeface="Comic Sans MS" panose="030F0702030302020204" pitchFamily="66" charset="0"/>
              </a:rPr>
              <a:t>, про </a:t>
            </a:r>
            <a:r>
              <a:rPr lang="ru-RU" dirty="0" err="1">
                <a:solidFill>
                  <a:schemeClr val="bg1"/>
                </a:solidFill>
                <a:latin typeface="Comic Sans MS" panose="030F0702030302020204" pitchFamily="66" charset="0"/>
              </a:rPr>
              <a:t>які</a:t>
            </a:r>
            <a:r>
              <a:rPr lang="ru-RU" dirty="0">
                <a:solidFill>
                  <a:schemeClr val="bg1"/>
                </a:solidFill>
                <a:latin typeface="Comic Sans MS" panose="030F0702030302020204" pitchFamily="66" charset="0"/>
              </a:rPr>
              <a:t> не </a:t>
            </a:r>
            <a:r>
              <a:rPr lang="ru-RU" dirty="0" err="1">
                <a:solidFill>
                  <a:schemeClr val="bg1"/>
                </a:solidFill>
                <a:latin typeface="Comic Sans MS" panose="030F0702030302020204" pitchFamily="66" charset="0"/>
              </a:rPr>
              <a:t>можна</a:t>
            </a:r>
            <a:r>
              <a:rPr lang="ru-RU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omic Sans MS" panose="030F0702030302020204" pitchFamily="66" charset="0"/>
              </a:rPr>
              <a:t>згадувати</a:t>
            </a:r>
            <a:r>
              <a:rPr lang="ru-RU" dirty="0">
                <a:solidFill>
                  <a:schemeClr val="bg1"/>
                </a:solidFill>
                <a:latin typeface="Comic Sans MS" panose="030F0702030302020204" pitchFamily="66" charset="0"/>
              </a:rPr>
              <a:t>.</a:t>
            </a:r>
          </a:p>
          <a:p>
            <a:endParaRPr lang="ru-RU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619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187FE9-708C-468D-BB0F-CFB28E78C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7460" y="119270"/>
            <a:ext cx="5711687" cy="2597425"/>
          </a:xfrm>
        </p:spPr>
        <p:txBody>
          <a:bodyPr>
            <a:noAutofit/>
          </a:bodyPr>
          <a:lstStyle/>
          <a:p>
            <a:pPr algn="ctr"/>
            <a:r>
              <a:rPr lang="ru-RU" sz="36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Що</a:t>
            </a:r>
            <a:r>
              <a:rPr lang="ru-RU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ru-RU" sz="36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робити</a:t>
            </a:r>
            <a:r>
              <a:rPr lang="ru-RU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, коли </a:t>
            </a:r>
            <a:r>
              <a:rPr lang="ru-RU" sz="36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дитина</a:t>
            </a:r>
            <a:r>
              <a:rPr lang="ru-RU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ru-RU" sz="36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мовчить</a:t>
            </a:r>
            <a:r>
              <a:rPr lang="en-US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ru-RU" sz="36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або</a:t>
            </a:r>
            <a:r>
              <a:rPr lang="ru-RU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ru-RU" sz="36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відмовля</a:t>
            </a:r>
            <a:r>
              <a:rPr lang="uk-UA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є</a:t>
            </a:r>
            <a:r>
              <a:rPr lang="ru-RU" sz="36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ться</a:t>
            </a:r>
            <a:r>
              <a:rPr lang="ru-RU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ru-RU" sz="36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говорити</a:t>
            </a:r>
            <a:r>
              <a:rPr lang="ru-RU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 з </a:t>
            </a:r>
            <a:r>
              <a:rPr lang="ru-RU" sz="36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дорослими</a:t>
            </a:r>
            <a:r>
              <a:rPr lang="ru-RU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 про те, </a:t>
            </a:r>
            <a:r>
              <a:rPr lang="ru-RU" sz="36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що</a:t>
            </a:r>
            <a:r>
              <a:rPr lang="ru-RU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ru-RU" sz="36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її</a:t>
            </a:r>
            <a:r>
              <a:rPr lang="ru-RU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ru-RU" sz="36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турбує</a:t>
            </a:r>
            <a:r>
              <a:rPr lang="ru-RU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?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C5963E9-D3E0-42E0-8A34-E6ADFD2343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716696"/>
            <a:ext cx="10515600" cy="3776179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>
                <a:latin typeface="Comic Sans MS" panose="030F0702030302020204" pitchFamily="66" charset="0"/>
              </a:rPr>
              <a:t>•  Не </a:t>
            </a:r>
            <a:r>
              <a:rPr lang="ru-RU" dirty="0" err="1">
                <a:latin typeface="Comic Sans MS" panose="030F0702030302020204" pitchFamily="66" charset="0"/>
              </a:rPr>
              <a:t>слід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примушувати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дітей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говорити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ru-RU" dirty="0" err="1">
                <a:latin typeface="Comic Sans MS" panose="030F0702030302020204" pitchFamily="66" charset="0"/>
              </a:rPr>
              <a:t>поважайте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її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мовчання</a:t>
            </a:r>
            <a:r>
              <a:rPr lang="ru-RU" dirty="0">
                <a:latin typeface="Comic Sans MS" panose="030F0702030302020204" pitchFamily="66" charset="0"/>
              </a:rPr>
              <a:t>;</a:t>
            </a:r>
          </a:p>
          <a:p>
            <a:pPr marL="0" indent="0">
              <a:buNone/>
            </a:pPr>
            <a:r>
              <a:rPr lang="ru-RU" dirty="0">
                <a:latin typeface="Comic Sans MS" panose="030F0702030302020204" pitchFamily="66" charset="0"/>
              </a:rPr>
              <a:t>• будьте </a:t>
            </a:r>
            <a:r>
              <a:rPr lang="ru-RU" dirty="0" err="1">
                <a:latin typeface="Comic Sans MS" panose="030F0702030302020204" pitchFamily="66" charset="0"/>
              </a:rPr>
              <a:t>терплячими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ru-RU" dirty="0" err="1">
                <a:latin typeface="Comic Sans MS" panose="030F0702030302020204" pitchFamily="66" charset="0"/>
              </a:rPr>
              <a:t>шукайте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вдалих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моментів</a:t>
            </a:r>
            <a:r>
              <a:rPr lang="ru-RU" dirty="0">
                <a:latin typeface="Comic Sans MS" panose="030F0702030302020204" pitchFamily="66" charset="0"/>
              </a:rPr>
              <a:t>; </a:t>
            </a:r>
            <a:endParaRPr lang="ru-RU" b="0" dirty="0">
              <a:effectLst/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ru-RU" dirty="0">
                <a:latin typeface="Comic Sans MS" panose="030F0702030302020204" pitchFamily="66" charset="0"/>
              </a:rPr>
              <a:t>• </a:t>
            </a:r>
            <a:r>
              <a:rPr lang="ru-RU" dirty="0" err="1">
                <a:latin typeface="Comic Sans MS" panose="030F0702030302020204" pitchFamily="66" charset="0"/>
              </a:rPr>
              <a:t>щодня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виділяйте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особливий</a:t>
            </a:r>
            <a:r>
              <a:rPr lang="ru-RU" dirty="0">
                <a:latin typeface="Comic Sans MS" panose="030F0702030302020204" pitchFamily="66" charset="0"/>
              </a:rPr>
              <a:t> час для </a:t>
            </a:r>
            <a:r>
              <a:rPr lang="ru-RU" dirty="0" err="1">
                <a:latin typeface="Comic Sans MS" panose="030F0702030302020204" pitchFamily="66" charset="0"/>
              </a:rPr>
              <a:t>розмов</a:t>
            </a:r>
            <a:r>
              <a:rPr lang="ru-RU" dirty="0">
                <a:latin typeface="Comic Sans MS" panose="030F0702030302020204" pitchFamily="66" charset="0"/>
              </a:rPr>
              <a:t> — </a:t>
            </a:r>
            <a:r>
              <a:rPr lang="ru-RU" dirty="0" err="1">
                <a:latin typeface="Comic Sans MS" panose="030F0702030302020204" pitchFamily="66" charset="0"/>
              </a:rPr>
              <a:t>дитина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використає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його</a:t>
            </a:r>
            <a:r>
              <a:rPr lang="ru-RU" dirty="0">
                <a:latin typeface="Comic Sans MS" panose="030F0702030302020204" pitchFamily="66" charset="0"/>
              </a:rPr>
              <a:t>, коли буде готова; дайте </a:t>
            </a:r>
            <a:r>
              <a:rPr lang="ru-RU" dirty="0" err="1">
                <a:latin typeface="Comic Sans MS" panose="030F0702030302020204" pitchFamily="66" charset="0"/>
              </a:rPr>
              <a:t>їй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зрозуміти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ru-RU" dirty="0" err="1">
                <a:latin typeface="Comic Sans MS" panose="030F0702030302020204" pitchFamily="66" charset="0"/>
              </a:rPr>
              <a:t>що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ви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готові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вислухати</a:t>
            </a:r>
            <a:r>
              <a:rPr lang="ru-RU" dirty="0">
                <a:latin typeface="Comic Sans MS" panose="030F0702030302020204" pitchFamily="66" charset="0"/>
              </a:rPr>
              <a:t> й </a:t>
            </a:r>
            <a:r>
              <a:rPr lang="ru-RU" dirty="0" err="1">
                <a:latin typeface="Comic Sans MS" panose="030F0702030302020204" pitchFamily="66" charset="0"/>
              </a:rPr>
              <a:t>допомогти</a:t>
            </a:r>
            <a:r>
              <a:rPr lang="ru-RU" dirty="0">
                <a:latin typeface="Comic Sans MS" panose="030F0702030302020204" pitchFamily="66" charset="0"/>
              </a:rPr>
              <a:t>, коли вона </a:t>
            </a:r>
            <a:r>
              <a:rPr lang="ru-RU" dirty="0" err="1">
                <a:latin typeface="Comic Sans MS" panose="030F0702030302020204" pitchFamily="66" charset="0"/>
              </a:rPr>
              <a:t>цього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захоче</a:t>
            </a:r>
            <a:r>
              <a:rPr lang="ru-RU" dirty="0">
                <a:latin typeface="Comic Sans MS" panose="030F0702030302020204" pitchFamily="66" charset="0"/>
              </a:rPr>
              <a:t>; </a:t>
            </a:r>
          </a:p>
          <a:p>
            <a:pPr marL="0" indent="0">
              <a:buNone/>
            </a:pPr>
            <a:r>
              <a:rPr lang="ru-RU" dirty="0">
                <a:latin typeface="Comic Sans MS" panose="030F0702030302020204" pitchFamily="66" charset="0"/>
              </a:rPr>
              <a:t>• не </a:t>
            </a:r>
            <a:r>
              <a:rPr lang="ru-RU" dirty="0" err="1">
                <a:latin typeface="Comic Sans MS" panose="030F0702030302020204" pitchFamily="66" charset="0"/>
              </a:rPr>
              <a:t>змушуйте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дитину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говорити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більше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ru-RU" dirty="0" err="1">
                <a:latin typeface="Comic Sans MS" panose="030F0702030302020204" pitchFamily="66" charset="0"/>
              </a:rPr>
              <a:t>ніж</a:t>
            </a:r>
            <a:r>
              <a:rPr lang="ru-RU" dirty="0">
                <a:latin typeface="Comic Sans MS" panose="030F0702030302020204" pitchFamily="66" charset="0"/>
              </a:rPr>
              <a:t> вона </a:t>
            </a:r>
            <a:r>
              <a:rPr lang="ru-RU" dirty="0" err="1">
                <a:latin typeface="Comic Sans MS" panose="030F0702030302020204" pitchFamily="66" charset="0"/>
              </a:rPr>
              <a:t>хоче</a:t>
            </a:r>
            <a:r>
              <a:rPr lang="ru-RU" dirty="0">
                <a:latin typeface="Comic Sans MS" panose="030F0702030302020204" pitchFamily="66" charset="0"/>
              </a:rPr>
              <a:t>; </a:t>
            </a:r>
            <a:endParaRPr lang="ru-RU" b="0" dirty="0">
              <a:effectLst/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ru-RU" dirty="0">
                <a:latin typeface="Comic Sans MS" panose="030F0702030302020204" pitchFamily="66" charset="0"/>
              </a:rPr>
              <a:t>• </a:t>
            </a:r>
            <a:r>
              <a:rPr lang="ru-RU" dirty="0" err="1">
                <a:latin typeface="Comic Sans MS" panose="030F0702030302020204" pitchFamily="66" charset="0"/>
              </a:rPr>
              <a:t>знайдіть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інші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способи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спілкування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ru-RU" dirty="0" err="1">
                <a:latin typeface="Comic Sans MS" panose="030F0702030302020204" pitchFamily="66" charset="0"/>
              </a:rPr>
              <a:t>окрім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розмови</a:t>
            </a:r>
            <a:r>
              <a:rPr lang="ru-RU" dirty="0">
                <a:latin typeface="Comic Sans MS" panose="030F0702030302020204" pitchFamily="66" charset="0"/>
              </a:rPr>
              <a:t>, як-от </a:t>
            </a:r>
            <a:r>
              <a:rPr lang="ru-RU" dirty="0" err="1">
                <a:latin typeface="Comic Sans MS" panose="030F0702030302020204" pitchFamily="66" charset="0"/>
              </a:rPr>
              <a:t>малювання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чи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ігри</a:t>
            </a:r>
            <a:r>
              <a:rPr lang="ru-RU" dirty="0">
                <a:latin typeface="Comic Sans MS" panose="030F0702030302020204" pitchFamily="66" charset="0"/>
              </a:rPr>
              <a:t>. </a:t>
            </a:r>
            <a:r>
              <a:rPr lang="ru-RU" dirty="0" err="1">
                <a:latin typeface="Comic Sans MS" panose="030F0702030302020204" pitchFamily="66" charset="0"/>
              </a:rPr>
              <a:t>Діти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можуть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реагувати</a:t>
            </a:r>
            <a:r>
              <a:rPr lang="ru-RU" dirty="0">
                <a:latin typeface="Comic Sans MS" panose="030F0702030302020204" pitchFamily="66" charset="0"/>
              </a:rPr>
              <a:t> на </a:t>
            </a:r>
            <a:r>
              <a:rPr lang="ru-RU" dirty="0" err="1">
                <a:latin typeface="Comic Sans MS" panose="030F0702030302020204" pitchFamily="66" charset="0"/>
              </a:rPr>
              <a:t>фізичний</a:t>
            </a:r>
            <a:r>
              <a:rPr lang="ru-RU" dirty="0">
                <a:latin typeface="Comic Sans MS" panose="030F0702030302020204" pitchFamily="66" charset="0"/>
              </a:rPr>
              <a:t> комфорт і </a:t>
            </a:r>
            <a:r>
              <a:rPr lang="ru-RU" dirty="0" err="1">
                <a:latin typeface="Comic Sans MS" panose="030F0702030302020204" pitchFamily="66" charset="0"/>
              </a:rPr>
              <a:t>масаж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ru-RU" dirty="0" err="1">
                <a:latin typeface="Comic Sans MS" panose="030F0702030302020204" pitchFamily="66" charset="0"/>
              </a:rPr>
              <a:t>навіть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якщо</a:t>
            </a:r>
            <a:r>
              <a:rPr lang="ru-RU" dirty="0">
                <a:latin typeface="Comic Sans MS" panose="030F0702030302020204" pitchFamily="66" charset="0"/>
              </a:rPr>
              <a:t> вони не </a:t>
            </a:r>
            <a:r>
              <a:rPr lang="ru-RU" dirty="0" err="1">
                <a:latin typeface="Comic Sans MS" panose="030F0702030302020204" pitchFamily="66" charset="0"/>
              </a:rPr>
              <a:t>готові</a:t>
            </a:r>
            <a:r>
              <a:rPr lang="ru-RU" dirty="0">
                <a:latin typeface="Comic Sans MS" panose="030F0702030302020204" pitchFamily="66" charset="0"/>
              </a:rPr>
              <a:t> до </a:t>
            </a:r>
            <a:r>
              <a:rPr lang="ru-RU" dirty="0" err="1">
                <a:latin typeface="Comic Sans MS" panose="030F0702030302020204" pitchFamily="66" charset="0"/>
              </a:rPr>
              <a:t>спілкування</a:t>
            </a:r>
            <a:r>
              <a:rPr lang="ru-RU" dirty="0">
                <a:latin typeface="Comic Sans MS" panose="030F0702030302020204" pitchFamily="66" charset="0"/>
              </a:rPr>
              <a:t>. </a:t>
            </a:r>
            <a:r>
              <a:rPr lang="ru-RU" dirty="0" err="1">
                <a:latin typeface="Comic Sans MS" panose="030F0702030302020204" pitchFamily="66" charset="0"/>
              </a:rPr>
              <a:t>Важливий</a:t>
            </a:r>
            <a:r>
              <a:rPr lang="ru-RU" dirty="0">
                <a:latin typeface="Comic Sans MS" panose="030F0702030302020204" pitchFamily="66" charset="0"/>
              </a:rPr>
              <a:t> і час, коли </a:t>
            </a:r>
            <a:r>
              <a:rPr lang="ru-RU" dirty="0" err="1">
                <a:latin typeface="Comic Sans MS" panose="030F0702030302020204" pitchFamily="66" charset="0"/>
              </a:rPr>
              <a:t>ви</a:t>
            </a:r>
            <a:r>
              <a:rPr lang="ru-RU" dirty="0">
                <a:latin typeface="Comic Sans MS" panose="030F0702030302020204" pitchFamily="66" charset="0"/>
              </a:rPr>
              <a:t> проводите разом, </a:t>
            </a:r>
            <a:r>
              <a:rPr lang="ru-RU" dirty="0" err="1">
                <a:latin typeface="Comic Sans MS" panose="030F0702030302020204" pitchFamily="66" charset="0"/>
              </a:rPr>
              <a:t>спільні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справи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ru-RU" dirty="0" err="1">
                <a:latin typeface="Comic Sans MS" panose="030F0702030302020204" pitchFamily="66" charset="0"/>
              </a:rPr>
              <a:t>кооперативні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ігри</a:t>
            </a:r>
            <a:r>
              <a:rPr lang="ru-RU" dirty="0">
                <a:latin typeface="Comic Sans MS" panose="030F0702030302020204" pitchFamily="66" charset="0"/>
              </a:rPr>
              <a:t>.</a:t>
            </a:r>
          </a:p>
          <a:p>
            <a:r>
              <a:rPr lang="ru-RU" dirty="0" err="1">
                <a:latin typeface="Comic Sans MS" panose="030F0702030302020204" pitchFamily="66" charset="0"/>
              </a:rPr>
              <a:t>Творчість</a:t>
            </a:r>
            <a:r>
              <a:rPr lang="ru-RU" dirty="0">
                <a:latin typeface="Comic Sans MS" panose="030F0702030302020204" pitchFamily="66" charset="0"/>
              </a:rPr>
              <a:t> - як </a:t>
            </a:r>
            <a:r>
              <a:rPr lang="ru-RU" dirty="0" err="1">
                <a:latin typeface="Comic Sans MS" panose="030F0702030302020204" pitchFamily="66" charset="0"/>
              </a:rPr>
              <a:t>засіб</a:t>
            </a:r>
            <a:r>
              <a:rPr lang="ru-RU" dirty="0">
                <a:latin typeface="Comic Sans MS" panose="030F0702030302020204" pitchFamily="66" charset="0"/>
              </a:rPr>
              <a:t> для початку </a:t>
            </a:r>
            <a:r>
              <a:rPr lang="ru-RU" dirty="0" err="1">
                <a:latin typeface="Comic Sans MS" panose="030F0702030302020204" pitchFamily="66" charset="0"/>
              </a:rPr>
              <a:t>спілкування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або</a:t>
            </a:r>
            <a:r>
              <a:rPr lang="ru-RU" dirty="0">
                <a:latin typeface="Comic Sans MS" panose="030F0702030302020204" pitchFamily="66" charset="0"/>
              </a:rPr>
              <a:t> як основа для </a:t>
            </a:r>
            <a:r>
              <a:rPr lang="ru-RU" dirty="0" err="1">
                <a:latin typeface="Comic Sans MS" panose="030F0702030302020204" pitchFamily="66" charset="0"/>
              </a:rPr>
              <a:t>розмови</a:t>
            </a:r>
            <a:r>
              <a:rPr lang="ru-RU" dirty="0">
                <a:latin typeface="Comic Sans MS" panose="030F0702030302020204" pitchFamily="66" charset="0"/>
              </a:rPr>
              <a:t> про </a:t>
            </a:r>
            <a:r>
              <a:rPr lang="ru-RU" dirty="0" err="1">
                <a:latin typeface="Comic Sans MS" panose="030F0702030302020204" pitchFamily="66" charset="0"/>
              </a:rPr>
              <a:t>всяке-різне</a:t>
            </a:r>
            <a:endParaRPr lang="ru-RU" dirty="0">
              <a:latin typeface="Comic Sans MS" panose="030F0702030302020204" pitchFamily="66" charset="0"/>
            </a:endParaRPr>
          </a:p>
          <a:p>
            <a:r>
              <a:rPr lang="ru-RU" dirty="0">
                <a:latin typeface="Comic Sans MS" panose="030F0702030302020204" pitchFamily="66" charset="0"/>
              </a:rPr>
              <a:t> </a:t>
            </a:r>
            <a:r>
              <a:rPr lang="ru-RU" dirty="0" err="1">
                <a:latin typeface="Comic Sans MS" panose="030F0702030302020204" pitchFamily="66" charset="0"/>
              </a:rPr>
              <a:t>Старші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діти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можуть</a:t>
            </a:r>
            <a:r>
              <a:rPr lang="ru-RU" dirty="0">
                <a:latin typeface="Comic Sans MS" panose="030F0702030302020204" pitchFamily="66" charset="0"/>
              </a:rPr>
              <a:t> бути </a:t>
            </a:r>
            <a:r>
              <a:rPr lang="ru-RU" dirty="0" err="1">
                <a:latin typeface="Comic Sans MS" panose="030F0702030302020204" pitchFamily="66" charset="0"/>
              </a:rPr>
              <a:t>стурбовані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тим</a:t>
            </a:r>
            <a:r>
              <a:rPr lang="ru-RU" dirty="0">
                <a:latin typeface="Comic Sans MS" panose="030F0702030302020204" pitchFamily="66" charset="0"/>
              </a:rPr>
              <a:t>, як </a:t>
            </a:r>
            <a:r>
              <a:rPr lang="ru-RU" dirty="0" err="1">
                <a:latin typeface="Comic Sans MS" panose="030F0702030302020204" pitchFamily="66" charset="0"/>
              </a:rPr>
              <a:t>виникла</a:t>
            </a:r>
            <a:r>
              <a:rPr lang="ru-RU" dirty="0">
                <a:latin typeface="Comic Sans MS" panose="030F0702030302020204" pitchFamily="66" charset="0"/>
              </a:rPr>
              <a:t> катастрофа, і </a:t>
            </a:r>
            <a:r>
              <a:rPr lang="ru-RU" dirty="0" err="1">
                <a:latin typeface="Comic Sans MS" panose="030F0702030302020204" pitchFamily="66" charset="0"/>
              </a:rPr>
              <a:t>важливо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ru-RU" dirty="0" err="1">
                <a:latin typeface="Comic Sans MS" panose="030F0702030302020204" pitchFamily="66" charset="0"/>
              </a:rPr>
              <a:t>щоб</a:t>
            </a:r>
            <a:r>
              <a:rPr lang="ru-RU" dirty="0">
                <a:latin typeface="Comic Sans MS" panose="030F0702030302020204" pitchFamily="66" charset="0"/>
              </a:rPr>
              <a:t> вони могли </a:t>
            </a:r>
            <a:r>
              <a:rPr lang="ru-RU" dirty="0" err="1">
                <a:latin typeface="Comic Sans MS" panose="030F0702030302020204" pitchFamily="66" charset="0"/>
              </a:rPr>
              <a:t>обговорити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ці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питання</a:t>
            </a:r>
            <a:r>
              <a:rPr lang="ru-RU" dirty="0">
                <a:latin typeface="Comic Sans MS" panose="030F0702030302020204" pitchFamily="66" charset="0"/>
              </a:rPr>
              <a:t> про причини та </a:t>
            </a:r>
            <a:r>
              <a:rPr lang="ru-RU" dirty="0" err="1">
                <a:latin typeface="Comic Sans MS" panose="030F0702030302020204" pitchFamily="66" charset="0"/>
              </a:rPr>
              <a:t>значення</a:t>
            </a:r>
            <a:r>
              <a:rPr lang="ru-RU" dirty="0">
                <a:latin typeface="Comic Sans MS" panose="030F0702030302020204" pitchFamily="66" charset="0"/>
              </a:rPr>
              <a:t> з батьками </a:t>
            </a:r>
            <a:r>
              <a:rPr lang="ru-RU" dirty="0" err="1">
                <a:latin typeface="Comic Sans MS" panose="030F0702030302020204" pitchFamily="66" charset="0"/>
              </a:rPr>
              <a:t>вдома</a:t>
            </a:r>
            <a:r>
              <a:rPr lang="ru-RU" dirty="0">
                <a:latin typeface="Comic Sans MS" panose="030F0702030302020204" pitchFamily="66" charset="0"/>
              </a:rPr>
              <a:t>. </a:t>
            </a:r>
          </a:p>
          <a:p>
            <a:r>
              <a:rPr lang="ru-RU" dirty="0" err="1">
                <a:latin typeface="Comic Sans MS" panose="030F0702030302020204" pitchFamily="66" charset="0"/>
              </a:rPr>
              <a:t>Важливо</a:t>
            </a:r>
            <a:r>
              <a:rPr lang="ru-RU" dirty="0">
                <a:latin typeface="Comic Sans MS" panose="030F0702030302020204" pitchFamily="66" charset="0"/>
              </a:rPr>
              <a:t> бути </a:t>
            </a:r>
            <a:r>
              <a:rPr lang="ru-RU" dirty="0" err="1">
                <a:latin typeface="Comic Sans MS" panose="030F0702030302020204" pitchFamily="66" charset="0"/>
              </a:rPr>
              <a:t>чесними</a:t>
            </a:r>
            <a:r>
              <a:rPr lang="ru-RU" dirty="0">
                <a:latin typeface="Comic Sans MS" panose="030F0702030302020204" pitchFamily="66" charset="0"/>
              </a:rPr>
              <a:t> з </a:t>
            </a:r>
            <a:r>
              <a:rPr lang="ru-RU" dirty="0" err="1">
                <a:latin typeface="Comic Sans MS" panose="030F0702030302020204" pitchFamily="66" charset="0"/>
              </a:rPr>
              <a:t>дітьми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ru-RU" dirty="0" err="1">
                <a:latin typeface="Comic Sans MS" panose="030F0702030302020204" pitchFamily="66" charset="0"/>
              </a:rPr>
              <a:t>відповідаючи</a:t>
            </a:r>
            <a:r>
              <a:rPr lang="ru-RU" dirty="0">
                <a:latin typeface="Comic Sans MS" panose="030F0702030302020204" pitchFamily="66" charset="0"/>
              </a:rPr>
              <a:t> на </a:t>
            </a:r>
            <a:r>
              <a:rPr lang="ru-RU" dirty="0" err="1">
                <a:latin typeface="Comic Sans MS" panose="030F0702030302020204" pitchFamily="66" charset="0"/>
              </a:rPr>
              <a:t>питання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ru-RU" dirty="0" err="1">
                <a:latin typeface="Comic Sans MS" panose="030F0702030302020204" pitchFamily="66" charset="0"/>
              </a:rPr>
              <a:t>чи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прояляти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власні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почуття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ru-RU" dirty="0" err="1">
                <a:latin typeface="Comic Sans MS" panose="030F0702030302020204" pitchFamily="66" charset="0"/>
              </a:rPr>
              <a:t>щоб</a:t>
            </a:r>
            <a:r>
              <a:rPr lang="ru-RU" dirty="0">
                <a:latin typeface="Comic Sans MS" panose="030F0702030302020204" pitchFamily="66" charset="0"/>
              </a:rPr>
              <a:t> вони могли </a:t>
            </a:r>
            <a:r>
              <a:rPr lang="ru-RU" dirty="0" err="1">
                <a:latin typeface="Comic Sans MS" panose="030F0702030302020204" pitchFamily="66" charset="0"/>
              </a:rPr>
              <a:t>зрозуміти</a:t>
            </a:r>
            <a:r>
              <a:rPr lang="ru-RU" dirty="0">
                <a:latin typeface="Comic Sans MS" panose="030F0702030302020204" pitchFamily="66" charset="0"/>
              </a:rPr>
              <a:t>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16DC5F7-6FF9-460F-8F7F-08A27DC220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46"/>
            <a:ext cx="5711687" cy="2062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48812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1084</Words>
  <Application>Microsoft Office PowerPoint</Application>
  <PresentationFormat>Широкоэкранный</PresentationFormat>
  <Paragraphs>89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Comic Sans MS</vt:lpstr>
      <vt:lpstr>Symbol</vt:lpstr>
      <vt:lpstr>Times New Roman</vt:lpstr>
      <vt:lpstr>Wingdings</vt:lpstr>
      <vt:lpstr>Тема Office</vt:lpstr>
      <vt:lpstr>ЯК говорити з дітьми…</vt:lpstr>
      <vt:lpstr>Зараз надзвичайно важливо підтримувати одне одного, вміти заспокоїти себе та рідних, які знаходяться поруч, насамперед дітей.</vt:lpstr>
      <vt:lpstr>НОРМАЛЬНІ РЕАКЦІЇ ПІД ЧАС СТРЕССОВИХ ПОДІЙ або ПЕРЕЖИТИХ КАТАСТРОВ:</vt:lpstr>
      <vt:lpstr>Немає правильних чи неправильних реакцій</vt:lpstr>
      <vt:lpstr>ЩО МОЖУТЬ ЗРОБИТИ БАТЬКИ, ЩОБ ДОПОМОГТИ ДІТЯМ?</vt:lpstr>
      <vt:lpstr>Говорити і слухати </vt:lpstr>
      <vt:lpstr>Потрібен час</vt:lpstr>
      <vt:lpstr>ЯК слухати?</vt:lpstr>
      <vt:lpstr>Що робити, коли дитина мовчить або відмовляється говорити з дорослими про те, що її турбує? </vt:lpstr>
      <vt:lpstr>Презентация PowerPoint</vt:lpstr>
      <vt:lpstr>2. Дозволити емоціям бути. </vt:lpstr>
      <vt:lpstr>3. Хваліть і робіть акцент на позитивних змінах</vt:lpstr>
      <vt:lpstr>4. Мріяти, планувати майбутнє</vt:lpstr>
      <vt:lpstr>5. Обійматися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ЯК говорити з дітьми…</dc:title>
  <dc:creator>Professional</dc:creator>
  <cp:lastModifiedBy>Professional</cp:lastModifiedBy>
  <cp:revision>13</cp:revision>
  <dcterms:created xsi:type="dcterms:W3CDTF">2022-09-09T21:55:20Z</dcterms:created>
  <dcterms:modified xsi:type="dcterms:W3CDTF">2022-10-17T19:10:33Z</dcterms:modified>
</cp:coreProperties>
</file>